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791" r:id="rId2"/>
  </p:sldMasterIdLst>
  <p:notesMasterIdLst>
    <p:notesMasterId r:id="rId14"/>
  </p:notesMasterIdLst>
  <p:sldIdLst>
    <p:sldId id="269" r:id="rId3"/>
    <p:sldId id="475" r:id="rId4"/>
    <p:sldId id="367" r:id="rId5"/>
    <p:sldId id="899" r:id="rId6"/>
    <p:sldId id="536" r:id="rId7"/>
    <p:sldId id="900" r:id="rId8"/>
    <p:sldId id="901" r:id="rId9"/>
    <p:sldId id="902" r:id="rId10"/>
    <p:sldId id="903" r:id="rId11"/>
    <p:sldId id="599" r:id="rId12"/>
    <p:sldId id="904" r:id="rId13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C92E2EC6-1101-461B-9A8F-74DD89650F55}">
          <p14:sldIdLst>
            <p14:sldId id="269"/>
          </p14:sldIdLst>
        </p14:section>
        <p14:section name="Problema" id="{FF24EA4A-4DBC-445C-97B7-874538217E61}">
          <p14:sldIdLst>
            <p14:sldId id="475"/>
            <p14:sldId id="367"/>
            <p14:sldId id="899"/>
            <p14:sldId id="536"/>
          </p14:sldIdLst>
        </p14:section>
        <p14:section name="Apresentação Sistema" id="{B056EA78-732E-4BCA-BB81-F8324FC0041E}">
          <p14:sldIdLst>
            <p14:sldId id="900"/>
            <p14:sldId id="901"/>
          </p14:sldIdLst>
        </p14:section>
        <p14:section name="Diferenciais" id="{32497356-FF31-4C3E-B20B-C308BA565268}">
          <p14:sldIdLst>
            <p14:sldId id="902"/>
            <p14:sldId id="903"/>
          </p14:sldIdLst>
        </p14:section>
        <p14:section name="Equipe" id="{303F477A-31BD-42B5-A9A4-71F0BFF1A066}">
          <p14:sldIdLst>
            <p14:sldId id="599"/>
          </p14:sldIdLst>
        </p14:section>
        <p14:section name="Final" id="{17BD4DED-EE8F-47AE-AF35-7AFFB9703F43}">
          <p14:sldIdLst>
            <p14:sldId id="9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9D5"/>
    <a:srgbClr val="FFFFFF"/>
    <a:srgbClr val="272E3A"/>
    <a:srgbClr val="E6E9EE"/>
    <a:srgbClr val="4D5B73"/>
    <a:srgbClr val="000000"/>
    <a:srgbClr val="E7C8B1"/>
    <a:srgbClr val="A17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712" autoAdjust="0"/>
  </p:normalViewPr>
  <p:slideViewPr>
    <p:cSldViewPr snapToGrid="0">
      <p:cViewPr varScale="1">
        <p:scale>
          <a:sx n="33" d="100"/>
          <a:sy n="33" d="100"/>
        </p:scale>
        <p:origin x="204" y="90"/>
      </p:cViewPr>
      <p:guideLst>
        <p:guide orient="horz" pos="4344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950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E4EF3-7FAC-4AF9-AF98-E30F6AD30461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2A053-9E28-4D4C-B446-3C2814735B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5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3255195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731430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620551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19096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0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5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73125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604388" y="2014328"/>
            <a:ext cx="7849488" cy="952831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5795845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692443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1692443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5708372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5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699797" y="342313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183524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6942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04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2765468" y="3979282"/>
            <a:ext cx="5144364" cy="7083816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46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19805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00958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6282113" y="3442446"/>
            <a:ext cx="5889723" cy="3281082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723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3205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9687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4616977" y="2962656"/>
            <a:ext cx="4449619" cy="3760873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265175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186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859836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51781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20186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59836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551781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20186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859836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551781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4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263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6841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20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9998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263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6841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23420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79998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263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6841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23420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9998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892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9527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9527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9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523729"/>
            <a:ext cx="4966320" cy="67056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210365"/>
            <a:ext cx="4966320" cy="8925154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88822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20033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51244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99215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20144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1073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62002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373163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20927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668691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16455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827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407966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24672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41378" y="4049043"/>
            <a:ext cx="5684043" cy="3547067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741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82587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37493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92399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647305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6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10634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665540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20446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92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1110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40540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518558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886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294" y="887505"/>
            <a:ext cx="17626904" cy="11214847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13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2243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95808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7567696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7567696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5808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178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02AE05-6D17-458D-8465-B3FC5393C77D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0">
                <a:schemeClr val="accent1">
                  <a:alpha val="58000"/>
                </a:schemeClr>
              </a:gs>
              <a:gs pos="100000">
                <a:schemeClr val="tx2">
                  <a:lumMod val="100000"/>
                  <a:alpha val="67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EEC57E5-E254-45F1-8F50-68D3E3B4902F}"/>
              </a:ext>
            </a:extLst>
          </p:cNvPr>
          <p:cNvSpPr txBox="1">
            <a:spLocks/>
          </p:cNvSpPr>
          <p:nvPr userDrawn="1"/>
        </p:nvSpPr>
        <p:spPr>
          <a:xfrm>
            <a:off x="1244015" y="12860498"/>
            <a:ext cx="247493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000" smtClean="0">
                <a:solidFill>
                  <a:srgbClr val="FFFFFF"/>
                </a:solidFill>
              </a:rPr>
              <a:pPr algn="ctr"/>
              <a:t>‹nº›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92A23-A1C6-4571-9DF4-49EAA72A442E}"/>
              </a:ext>
            </a:extLst>
          </p:cNvPr>
          <p:cNvSpPr/>
          <p:nvPr userDrawn="1"/>
        </p:nvSpPr>
        <p:spPr>
          <a:xfrm>
            <a:off x="1072028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15EBE6-FAEA-4EB3-A723-088E4D2FADC4}"/>
              </a:ext>
            </a:extLst>
          </p:cNvPr>
          <p:cNvSpPr/>
          <p:nvPr userDrawn="1"/>
        </p:nvSpPr>
        <p:spPr>
          <a:xfrm>
            <a:off x="297699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9C3FC98-5797-49A1-AC8F-88233A617140}"/>
              </a:ext>
            </a:extLst>
          </p:cNvPr>
          <p:cNvSpPr/>
          <p:nvPr userDrawn="1"/>
        </p:nvSpPr>
        <p:spPr>
          <a:xfrm rot="2700000">
            <a:off x="554840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626E1C-4BCC-495F-9763-6C99572ACF14}"/>
              </a:ext>
            </a:extLst>
          </p:cNvPr>
          <p:cNvSpPr/>
          <p:nvPr userDrawn="1"/>
        </p:nvSpPr>
        <p:spPr>
          <a:xfrm rot="10800000">
            <a:off x="1846356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B04E42F-1D42-448A-9518-02B6614D0AB3}"/>
              </a:ext>
            </a:extLst>
          </p:cNvPr>
          <p:cNvSpPr/>
          <p:nvPr userDrawn="1"/>
        </p:nvSpPr>
        <p:spPr>
          <a:xfrm rot="13500000">
            <a:off x="2020714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136F5-C351-4C68-8D8D-FA42FA2D2F48}"/>
              </a:ext>
            </a:extLst>
          </p:cNvPr>
          <p:cNvSpPr txBox="1"/>
          <p:nvPr userDrawn="1"/>
        </p:nvSpPr>
        <p:spPr>
          <a:xfrm>
            <a:off x="17061943" y="12958790"/>
            <a:ext cx="43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MASSIVE X presentation to DesignTuts team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4013BE43-DB0B-4CA2-9DC9-736A434BE08B}"/>
              </a:ext>
            </a:extLst>
          </p:cNvPr>
          <p:cNvSpPr>
            <a:spLocks/>
          </p:cNvSpPr>
          <p:nvPr userDrawn="1"/>
        </p:nvSpPr>
        <p:spPr bwMode="auto">
          <a:xfrm>
            <a:off x="22134462" y="12998775"/>
            <a:ext cx="113773" cy="244458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CBF5838F-36B4-4D11-A275-6C754138367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2839029" y="12993577"/>
            <a:ext cx="252294" cy="242147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C6129907-6C9D-4CE1-94E2-086EB885166A}"/>
              </a:ext>
            </a:extLst>
          </p:cNvPr>
          <p:cNvSpPr>
            <a:spLocks/>
          </p:cNvSpPr>
          <p:nvPr userDrawn="1"/>
        </p:nvSpPr>
        <p:spPr bwMode="auto">
          <a:xfrm>
            <a:off x="23602442" y="13015573"/>
            <a:ext cx="273127" cy="223096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5145A7-B211-4BDD-849A-18020779A9A7}"/>
              </a:ext>
            </a:extLst>
          </p:cNvPr>
          <p:cNvSpPr/>
          <p:nvPr userDrawn="1"/>
        </p:nvSpPr>
        <p:spPr>
          <a:xfrm>
            <a:off x="22669631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483F2A-CFC9-4771-A4F8-B0D9042F29C2}"/>
              </a:ext>
            </a:extLst>
          </p:cNvPr>
          <p:cNvSpPr/>
          <p:nvPr userDrawn="1"/>
        </p:nvSpPr>
        <p:spPr>
          <a:xfrm>
            <a:off x="21895803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2DA5D3-A673-4D9E-A8C2-A8CC1F8EC852}"/>
              </a:ext>
            </a:extLst>
          </p:cNvPr>
          <p:cNvSpPr/>
          <p:nvPr userDrawn="1"/>
        </p:nvSpPr>
        <p:spPr>
          <a:xfrm rot="10800000">
            <a:off x="23443459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7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92530B6-DE36-42CA-8BC5-A4446A99996A}"/>
              </a:ext>
            </a:extLst>
          </p:cNvPr>
          <p:cNvSpPr/>
          <p:nvPr userDrawn="1"/>
        </p:nvSpPr>
        <p:spPr>
          <a:xfrm>
            <a:off x="1798055" y="12800160"/>
            <a:ext cx="714192" cy="71419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6D60969-4BA4-43C5-A057-E69673CC813B}"/>
              </a:ext>
            </a:extLst>
          </p:cNvPr>
          <p:cNvSpPr/>
          <p:nvPr userDrawn="1"/>
        </p:nvSpPr>
        <p:spPr>
          <a:xfrm>
            <a:off x="241069" y="12786360"/>
            <a:ext cx="714192" cy="714192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253318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0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4" orient="horz" pos="4320" userDrawn="1">
          <p15:clr>
            <a:srgbClr val="FBAE40"/>
          </p15:clr>
        </p15:guide>
        <p15:guide id="5" pos="76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79976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88315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76630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4649449" y="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532599" y="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8315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6630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532599" y="458343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76630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4649449" y="916686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9532599" y="916686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 mod="1"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68497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205491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6273988" y="-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0342486" y="-1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068497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36994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205491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20342486" y="3435425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068497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2205491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16273988" y="687085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136994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12205491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20342486" y="10306277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0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 mod="1"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5189719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9203094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3216469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84939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9203093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3216468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2829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hyperlink" Target="https://www.facebook.com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hyperlink" Target="https://www.linkedin.com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hyperlink" Target="https://twitter.com/" TargetMode="Externa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812C9B-C4F1-49C5-8B16-2FE27234D329}"/>
              </a:ext>
            </a:extLst>
          </p:cNvPr>
          <p:cNvSpPr txBox="1">
            <a:spLocks/>
          </p:cNvSpPr>
          <p:nvPr userDrawn="1"/>
        </p:nvSpPr>
        <p:spPr>
          <a:xfrm>
            <a:off x="1244015" y="12860498"/>
            <a:ext cx="247493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000" smtClean="0">
                <a:solidFill>
                  <a:schemeClr val="tx1"/>
                </a:solidFill>
              </a:rPr>
              <a:pPr algn="ctr"/>
              <a:t>‹nº›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7625DC-754B-4896-ADAF-401C70997717}"/>
              </a:ext>
            </a:extLst>
          </p:cNvPr>
          <p:cNvSpPr/>
          <p:nvPr userDrawn="1"/>
        </p:nvSpPr>
        <p:spPr>
          <a:xfrm>
            <a:off x="1072028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FAE91E-1570-4CCB-8697-3675EF4A8732}"/>
              </a:ext>
            </a:extLst>
          </p:cNvPr>
          <p:cNvSpPr/>
          <p:nvPr userDrawn="1"/>
        </p:nvSpPr>
        <p:spPr>
          <a:xfrm>
            <a:off x="297699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FAC15065-526C-4B5B-BEB1-892A718C3AFA}"/>
              </a:ext>
            </a:extLst>
          </p:cNvPr>
          <p:cNvSpPr/>
          <p:nvPr userDrawn="1"/>
        </p:nvSpPr>
        <p:spPr>
          <a:xfrm rot="2700000">
            <a:off x="554840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197A07-68B5-4706-B796-AC2B9E3BDF4E}"/>
              </a:ext>
            </a:extLst>
          </p:cNvPr>
          <p:cNvSpPr/>
          <p:nvPr userDrawn="1"/>
        </p:nvSpPr>
        <p:spPr>
          <a:xfrm rot="10800000">
            <a:off x="1846356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1DBD849-297F-4F9A-BEF7-60ECD498A866}"/>
              </a:ext>
            </a:extLst>
          </p:cNvPr>
          <p:cNvSpPr/>
          <p:nvPr userDrawn="1"/>
        </p:nvSpPr>
        <p:spPr>
          <a:xfrm rot="13500000">
            <a:off x="2020714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42D39B4-024E-44C9-A16B-5286E9AA9911}"/>
              </a:ext>
            </a:extLst>
          </p:cNvPr>
          <p:cNvSpPr/>
          <p:nvPr userDrawn="1"/>
        </p:nvSpPr>
        <p:spPr>
          <a:xfrm>
            <a:off x="1798055" y="12800160"/>
            <a:ext cx="714192" cy="71419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EBEC572-F3FD-4958-87CB-8F0026086590}"/>
              </a:ext>
            </a:extLst>
          </p:cNvPr>
          <p:cNvSpPr/>
          <p:nvPr userDrawn="1"/>
        </p:nvSpPr>
        <p:spPr>
          <a:xfrm>
            <a:off x="241069" y="12786360"/>
            <a:ext cx="714192" cy="714192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F6635E-33D2-40DD-8284-62E48C402864}"/>
              </a:ext>
            </a:extLst>
          </p:cNvPr>
          <p:cNvSpPr txBox="1"/>
          <p:nvPr userDrawn="1"/>
        </p:nvSpPr>
        <p:spPr>
          <a:xfrm>
            <a:off x="17061943" y="12958790"/>
            <a:ext cx="470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MASSIVE X presentation to DesignTuts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20C111-C5ED-44CF-AE07-8E7DDFB3302C}"/>
              </a:ext>
            </a:extLst>
          </p:cNvPr>
          <p:cNvGrpSpPr/>
          <p:nvPr userDrawn="1"/>
        </p:nvGrpSpPr>
        <p:grpSpPr>
          <a:xfrm>
            <a:off x="21824690" y="12757785"/>
            <a:ext cx="2271178" cy="713731"/>
            <a:chOff x="241069" y="12070461"/>
            <a:chExt cx="2271178" cy="713731"/>
          </a:xfrm>
        </p:grpSpPr>
        <p:sp>
          <p:nvSpPr>
            <p:cNvPr id="25" name="Rectangle 24">
              <a:hlinkClick r:id="rId35"/>
              <a:extLst>
                <a:ext uri="{FF2B5EF4-FFF2-40B4-BE49-F238E27FC236}">
                  <a16:creationId xmlns:a16="http://schemas.microsoft.com/office/drawing/2014/main" id="{8F1E9E9A-5D5E-4083-8568-28144315F49D}"/>
                </a:ext>
              </a:extLst>
            </p:cNvPr>
            <p:cNvSpPr/>
            <p:nvPr userDrawn="1"/>
          </p:nvSpPr>
          <p:spPr>
            <a:xfrm>
              <a:off x="1798516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hlinkClick r:id="rId36"/>
              <a:extLst>
                <a:ext uri="{FF2B5EF4-FFF2-40B4-BE49-F238E27FC236}">
                  <a16:creationId xmlns:a16="http://schemas.microsoft.com/office/drawing/2014/main" id="{586BBC23-8BDC-4F4E-997F-FF87A160454B}"/>
                </a:ext>
              </a:extLst>
            </p:cNvPr>
            <p:cNvSpPr/>
            <p:nvPr userDrawn="1"/>
          </p:nvSpPr>
          <p:spPr>
            <a:xfrm>
              <a:off x="1010984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hlinkClick r:id="rId37"/>
              <a:extLst>
                <a:ext uri="{FF2B5EF4-FFF2-40B4-BE49-F238E27FC236}">
                  <a16:creationId xmlns:a16="http://schemas.microsoft.com/office/drawing/2014/main" id="{7B9B9462-02FD-4850-A939-875FCAEBC901}"/>
                </a:ext>
              </a:extLst>
            </p:cNvPr>
            <p:cNvSpPr/>
            <p:nvPr userDrawn="1"/>
          </p:nvSpPr>
          <p:spPr>
            <a:xfrm>
              <a:off x="241069" y="12070461"/>
              <a:ext cx="713731" cy="713731"/>
            </a:xfrm>
            <a:prstGeom prst="rect">
              <a:avLst/>
            </a:prstGeom>
            <a:solidFill>
              <a:srgbClr val="00CAC5">
                <a:alpha val="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4A58422-42EE-43C0-A3F1-C63186FFE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841" y="12311451"/>
              <a:ext cx="113773" cy="244458"/>
            </a:xfrm>
            <a:custGeom>
              <a:avLst/>
              <a:gdLst>
                <a:gd name="T0" fmla="*/ 573 w 704"/>
                <a:gd name="T1" fmla="*/ 255 h 1506"/>
                <a:gd name="T2" fmla="*/ 573 w 704"/>
                <a:gd name="T3" fmla="*/ 255 h 1506"/>
                <a:gd name="T4" fmla="*/ 704 w 704"/>
                <a:gd name="T5" fmla="*/ 255 h 1506"/>
                <a:gd name="T6" fmla="*/ 704 w 704"/>
                <a:gd name="T7" fmla="*/ 0 h 1506"/>
                <a:gd name="T8" fmla="*/ 492 w 704"/>
                <a:gd name="T9" fmla="*/ 0 h 1506"/>
                <a:gd name="T10" fmla="*/ 155 w 704"/>
                <a:gd name="T11" fmla="*/ 336 h 1506"/>
                <a:gd name="T12" fmla="*/ 155 w 704"/>
                <a:gd name="T13" fmla="*/ 493 h 1506"/>
                <a:gd name="T14" fmla="*/ 0 w 704"/>
                <a:gd name="T15" fmla="*/ 493 h 1506"/>
                <a:gd name="T16" fmla="*/ 0 w 704"/>
                <a:gd name="T17" fmla="*/ 749 h 1506"/>
                <a:gd name="T18" fmla="*/ 155 w 704"/>
                <a:gd name="T19" fmla="*/ 749 h 1506"/>
                <a:gd name="T20" fmla="*/ 155 w 704"/>
                <a:gd name="T21" fmla="*/ 1506 h 1506"/>
                <a:gd name="T22" fmla="*/ 467 w 704"/>
                <a:gd name="T23" fmla="*/ 1506 h 1506"/>
                <a:gd name="T24" fmla="*/ 467 w 704"/>
                <a:gd name="T25" fmla="*/ 749 h 1506"/>
                <a:gd name="T26" fmla="*/ 679 w 704"/>
                <a:gd name="T27" fmla="*/ 749 h 1506"/>
                <a:gd name="T28" fmla="*/ 704 w 704"/>
                <a:gd name="T29" fmla="*/ 493 h 1506"/>
                <a:gd name="T30" fmla="*/ 467 w 704"/>
                <a:gd name="T31" fmla="*/ 493 h 1506"/>
                <a:gd name="T32" fmla="*/ 467 w 704"/>
                <a:gd name="T33" fmla="*/ 362 h 1506"/>
                <a:gd name="T34" fmla="*/ 573 w 704"/>
                <a:gd name="T35" fmla="*/ 255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4" h="1506">
                  <a:moveTo>
                    <a:pt x="573" y="255"/>
                  </a:moveTo>
                  <a:lnTo>
                    <a:pt x="573" y="255"/>
                  </a:lnTo>
                  <a:lnTo>
                    <a:pt x="704" y="255"/>
                  </a:lnTo>
                  <a:lnTo>
                    <a:pt x="704" y="0"/>
                  </a:lnTo>
                  <a:lnTo>
                    <a:pt x="492" y="0"/>
                  </a:lnTo>
                  <a:cubicBezTo>
                    <a:pt x="243" y="0"/>
                    <a:pt x="155" y="124"/>
                    <a:pt x="155" y="336"/>
                  </a:cubicBezTo>
                  <a:lnTo>
                    <a:pt x="155" y="493"/>
                  </a:lnTo>
                  <a:lnTo>
                    <a:pt x="0" y="493"/>
                  </a:lnTo>
                  <a:lnTo>
                    <a:pt x="0" y="749"/>
                  </a:lnTo>
                  <a:lnTo>
                    <a:pt x="155" y="749"/>
                  </a:lnTo>
                  <a:lnTo>
                    <a:pt x="155" y="1506"/>
                  </a:lnTo>
                  <a:lnTo>
                    <a:pt x="467" y="1506"/>
                  </a:lnTo>
                  <a:lnTo>
                    <a:pt x="467" y="749"/>
                  </a:lnTo>
                  <a:lnTo>
                    <a:pt x="679" y="749"/>
                  </a:lnTo>
                  <a:lnTo>
                    <a:pt x="704" y="493"/>
                  </a:lnTo>
                  <a:lnTo>
                    <a:pt x="467" y="493"/>
                  </a:lnTo>
                  <a:lnTo>
                    <a:pt x="467" y="362"/>
                  </a:lnTo>
                  <a:cubicBezTo>
                    <a:pt x="467" y="293"/>
                    <a:pt x="473" y="255"/>
                    <a:pt x="573" y="255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6B37533-1B1D-49BB-90CC-4EC696605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55408" y="12306253"/>
              <a:ext cx="252294" cy="242147"/>
            </a:xfrm>
            <a:custGeom>
              <a:avLst/>
              <a:gdLst>
                <a:gd name="T0" fmla="*/ 1176 w 1562"/>
                <a:gd name="T1" fmla="*/ 466 h 1491"/>
                <a:gd name="T2" fmla="*/ 1176 w 1562"/>
                <a:gd name="T3" fmla="*/ 466 h 1491"/>
                <a:gd name="T4" fmla="*/ 871 w 1562"/>
                <a:gd name="T5" fmla="*/ 636 h 1491"/>
                <a:gd name="T6" fmla="*/ 871 w 1562"/>
                <a:gd name="T7" fmla="*/ 488 h 1491"/>
                <a:gd name="T8" fmla="*/ 538 w 1562"/>
                <a:gd name="T9" fmla="*/ 488 h 1491"/>
                <a:gd name="T10" fmla="*/ 538 w 1562"/>
                <a:gd name="T11" fmla="*/ 1491 h 1491"/>
                <a:gd name="T12" fmla="*/ 871 w 1562"/>
                <a:gd name="T13" fmla="*/ 1491 h 1491"/>
                <a:gd name="T14" fmla="*/ 871 w 1562"/>
                <a:gd name="T15" fmla="*/ 931 h 1491"/>
                <a:gd name="T16" fmla="*/ 886 w 1562"/>
                <a:gd name="T17" fmla="*/ 850 h 1491"/>
                <a:gd name="T18" fmla="*/ 1057 w 1562"/>
                <a:gd name="T19" fmla="*/ 724 h 1491"/>
                <a:gd name="T20" fmla="*/ 1228 w 1562"/>
                <a:gd name="T21" fmla="*/ 953 h 1491"/>
                <a:gd name="T22" fmla="*/ 1228 w 1562"/>
                <a:gd name="T23" fmla="*/ 1491 h 1491"/>
                <a:gd name="T24" fmla="*/ 1562 w 1562"/>
                <a:gd name="T25" fmla="*/ 1491 h 1491"/>
                <a:gd name="T26" fmla="*/ 1562 w 1562"/>
                <a:gd name="T27" fmla="*/ 916 h 1491"/>
                <a:gd name="T28" fmla="*/ 1176 w 1562"/>
                <a:gd name="T29" fmla="*/ 466 h 1491"/>
                <a:gd name="T30" fmla="*/ 22 w 1562"/>
                <a:gd name="T31" fmla="*/ 1491 h 1491"/>
                <a:gd name="T32" fmla="*/ 22 w 1562"/>
                <a:gd name="T33" fmla="*/ 1491 h 1491"/>
                <a:gd name="T34" fmla="*/ 357 w 1562"/>
                <a:gd name="T35" fmla="*/ 1491 h 1491"/>
                <a:gd name="T36" fmla="*/ 357 w 1562"/>
                <a:gd name="T37" fmla="*/ 487 h 1491"/>
                <a:gd name="T38" fmla="*/ 22 w 1562"/>
                <a:gd name="T39" fmla="*/ 487 h 1491"/>
                <a:gd name="T40" fmla="*/ 22 w 1562"/>
                <a:gd name="T41" fmla="*/ 1491 h 1491"/>
                <a:gd name="T42" fmla="*/ 193 w 1562"/>
                <a:gd name="T43" fmla="*/ 0 h 1491"/>
                <a:gd name="T44" fmla="*/ 193 w 1562"/>
                <a:gd name="T45" fmla="*/ 0 h 1491"/>
                <a:gd name="T46" fmla="*/ 0 w 1562"/>
                <a:gd name="T47" fmla="*/ 178 h 1491"/>
                <a:gd name="T48" fmla="*/ 186 w 1562"/>
                <a:gd name="T49" fmla="*/ 347 h 1491"/>
                <a:gd name="T50" fmla="*/ 379 w 1562"/>
                <a:gd name="T51" fmla="*/ 178 h 1491"/>
                <a:gd name="T52" fmla="*/ 193 w 1562"/>
                <a:gd name="T53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62" h="1491">
                  <a:moveTo>
                    <a:pt x="1176" y="466"/>
                  </a:moveTo>
                  <a:lnTo>
                    <a:pt x="1176" y="466"/>
                  </a:lnTo>
                  <a:cubicBezTo>
                    <a:pt x="990" y="466"/>
                    <a:pt x="916" y="562"/>
                    <a:pt x="871" y="636"/>
                  </a:cubicBezTo>
                  <a:lnTo>
                    <a:pt x="871" y="488"/>
                  </a:lnTo>
                  <a:lnTo>
                    <a:pt x="538" y="488"/>
                  </a:lnTo>
                  <a:cubicBezTo>
                    <a:pt x="545" y="584"/>
                    <a:pt x="538" y="1491"/>
                    <a:pt x="538" y="1491"/>
                  </a:cubicBezTo>
                  <a:lnTo>
                    <a:pt x="871" y="1491"/>
                  </a:lnTo>
                  <a:lnTo>
                    <a:pt x="871" y="931"/>
                  </a:lnTo>
                  <a:cubicBezTo>
                    <a:pt x="871" y="901"/>
                    <a:pt x="871" y="872"/>
                    <a:pt x="886" y="850"/>
                  </a:cubicBezTo>
                  <a:cubicBezTo>
                    <a:pt x="909" y="791"/>
                    <a:pt x="961" y="724"/>
                    <a:pt x="1057" y="724"/>
                  </a:cubicBezTo>
                  <a:cubicBezTo>
                    <a:pt x="1176" y="724"/>
                    <a:pt x="1228" y="820"/>
                    <a:pt x="1228" y="953"/>
                  </a:cubicBezTo>
                  <a:lnTo>
                    <a:pt x="1228" y="1491"/>
                  </a:lnTo>
                  <a:lnTo>
                    <a:pt x="1562" y="1491"/>
                  </a:lnTo>
                  <a:lnTo>
                    <a:pt x="1562" y="916"/>
                  </a:lnTo>
                  <a:cubicBezTo>
                    <a:pt x="1562" y="606"/>
                    <a:pt x="1398" y="466"/>
                    <a:pt x="1176" y="466"/>
                  </a:cubicBezTo>
                  <a:close/>
                  <a:moveTo>
                    <a:pt x="22" y="1491"/>
                  </a:moveTo>
                  <a:lnTo>
                    <a:pt x="22" y="1491"/>
                  </a:lnTo>
                  <a:lnTo>
                    <a:pt x="357" y="1491"/>
                  </a:lnTo>
                  <a:lnTo>
                    <a:pt x="357" y="487"/>
                  </a:lnTo>
                  <a:lnTo>
                    <a:pt x="22" y="487"/>
                  </a:lnTo>
                  <a:lnTo>
                    <a:pt x="22" y="1491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cubicBezTo>
                    <a:pt x="74" y="0"/>
                    <a:pt x="0" y="82"/>
                    <a:pt x="0" y="178"/>
                  </a:cubicBezTo>
                  <a:cubicBezTo>
                    <a:pt x="0" y="273"/>
                    <a:pt x="74" y="347"/>
                    <a:pt x="186" y="347"/>
                  </a:cubicBezTo>
                  <a:cubicBezTo>
                    <a:pt x="305" y="347"/>
                    <a:pt x="379" y="273"/>
                    <a:pt x="379" y="178"/>
                  </a:cubicBezTo>
                  <a:cubicBezTo>
                    <a:pt x="379" y="82"/>
                    <a:pt x="305" y="0"/>
                    <a:pt x="19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955D6DB-85AC-454B-886A-5ED7AC0CAC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8821" y="12328249"/>
              <a:ext cx="273127" cy="223096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87C68-EFB2-4F38-9F32-99FA18607254}"/>
                </a:ext>
              </a:extLst>
            </p:cNvPr>
            <p:cNvSpPr/>
            <p:nvPr userDrawn="1"/>
          </p:nvSpPr>
          <p:spPr>
            <a:xfrm>
              <a:off x="1086010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415E97-89DA-4B26-9BFC-C602A67160A0}"/>
                </a:ext>
              </a:extLst>
            </p:cNvPr>
            <p:cNvSpPr/>
            <p:nvPr userDrawn="1"/>
          </p:nvSpPr>
          <p:spPr>
            <a:xfrm>
              <a:off x="312182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F4528C2-D386-4DE1-8ACF-19C9C8DB73BA}"/>
                </a:ext>
              </a:extLst>
            </p:cNvPr>
            <p:cNvSpPr/>
            <p:nvPr userDrawn="1"/>
          </p:nvSpPr>
          <p:spPr>
            <a:xfrm rot="10800000">
              <a:off x="1859838" y="12134549"/>
              <a:ext cx="591086" cy="591086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</p:grpSp>
    </p:spTree>
    <p:extLst>
      <p:ext uri="{BB962C8B-B14F-4D97-AF65-F5344CB8AC3E}">
        <p14:creationId xmlns:p14="http://schemas.microsoft.com/office/powerpoint/2010/main" val="170144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8" r:id="rId3"/>
    <p:sldLayoutId id="2147483767" r:id="rId4"/>
    <p:sldLayoutId id="2147483768" r:id="rId5"/>
    <p:sldLayoutId id="2147483769" r:id="rId6"/>
    <p:sldLayoutId id="2147483770" r:id="rId7"/>
    <p:sldLayoutId id="2147483763" r:id="rId8"/>
    <p:sldLayoutId id="2147483764" r:id="rId9"/>
    <p:sldLayoutId id="2147483765" r:id="rId10"/>
    <p:sldLayoutId id="2147483766" r:id="rId11"/>
    <p:sldLayoutId id="2147483762" r:id="rId12"/>
    <p:sldLayoutId id="2147483771" r:id="rId13"/>
    <p:sldLayoutId id="2147483772" r:id="rId14"/>
    <p:sldLayoutId id="2147483777" r:id="rId15"/>
    <p:sldLayoutId id="2147483773" r:id="rId16"/>
    <p:sldLayoutId id="2147483774" r:id="rId17"/>
    <p:sldLayoutId id="2147483775" r:id="rId18"/>
    <p:sldLayoutId id="2147483776" r:id="rId19"/>
    <p:sldLayoutId id="2147483778" r:id="rId20"/>
    <p:sldLayoutId id="2147483779" r:id="rId21"/>
    <p:sldLayoutId id="2147483781" r:id="rId22"/>
    <p:sldLayoutId id="2147483780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  <p:sldLayoutId id="2147483788" r:id="rId30"/>
    <p:sldLayoutId id="2147483789" r:id="rId31"/>
    <p:sldLayoutId id="2147483790" r:id="rId32"/>
    <p:sldLayoutId id="2147483793" r:id="rId33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RTjFXs6HNc?utm_source=unsplash&amp;utm_medium=referral&amp;utm_content=creditCopyText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license" TargetMode="External"/><Relationship Id="rId5" Type="http://schemas.openxmlformats.org/officeDocument/2006/relationships/hyperlink" Target="http://creativecommons.org/publicdomain/zero/1.0/" TargetMode="Externa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E5206BA0-9168-47A6-95C8-DBD924DFB590}"/>
              </a:ext>
            </a:extLst>
          </p:cNvPr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9">
            <a:extLst>
              <a:ext uri="{FF2B5EF4-FFF2-40B4-BE49-F238E27FC236}">
                <a16:creationId xmlns:a16="http://schemas.microsoft.com/office/drawing/2014/main" id="{21DEF51E-9861-493F-ADC7-B73C2E79EAB3}"/>
              </a:ext>
            </a:extLst>
          </p:cNvPr>
          <p:cNvSpPr>
            <a:spLocks/>
          </p:cNvSpPr>
          <p:nvPr/>
        </p:nvSpPr>
        <p:spPr bwMode="auto">
          <a:xfrm>
            <a:off x="12628819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2" name="Freeform 9">
            <a:extLst>
              <a:ext uri="{FF2B5EF4-FFF2-40B4-BE49-F238E27FC236}">
                <a16:creationId xmlns:a16="http://schemas.microsoft.com/office/drawing/2014/main" id="{BE5757B4-405D-4CAE-B8FA-12517BF0CBCA}"/>
              </a:ext>
            </a:extLst>
          </p:cNvPr>
          <p:cNvSpPr>
            <a:spLocks/>
          </p:cNvSpPr>
          <p:nvPr/>
        </p:nvSpPr>
        <p:spPr bwMode="auto">
          <a:xfrm>
            <a:off x="8082117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1" name="Freeform 9">
            <a:extLst>
              <a:ext uri="{FF2B5EF4-FFF2-40B4-BE49-F238E27FC236}">
                <a16:creationId xmlns:a16="http://schemas.microsoft.com/office/drawing/2014/main" id="{AF121BA5-7F90-4A89-8CB4-FA2827833CF2}"/>
              </a:ext>
            </a:extLst>
          </p:cNvPr>
          <p:cNvSpPr>
            <a:spLocks/>
          </p:cNvSpPr>
          <p:nvPr/>
        </p:nvSpPr>
        <p:spPr bwMode="auto">
          <a:xfrm>
            <a:off x="3687097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0" name="Freeform 9">
            <a:extLst>
              <a:ext uri="{FF2B5EF4-FFF2-40B4-BE49-F238E27FC236}">
                <a16:creationId xmlns:a16="http://schemas.microsoft.com/office/drawing/2014/main" id="{319A6953-12CC-4AFD-961F-06A6DBF97AB0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0509250" cy="13716000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57778C-1830-4E75-824A-A5519DD03459}"/>
              </a:ext>
            </a:extLst>
          </p:cNvPr>
          <p:cNvSpPr/>
          <p:nvPr/>
        </p:nvSpPr>
        <p:spPr>
          <a:xfrm>
            <a:off x="10258410" y="14228523"/>
            <a:ext cx="3870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Photo by </a:t>
            </a:r>
            <a:r>
              <a:rPr lang="en-US">
                <a:hlinkClick r:id="rId3"/>
              </a:rPr>
              <a:t>Lucas Franco</a:t>
            </a:r>
            <a:r>
              <a:rPr lang="en-US"/>
              <a:t> on </a:t>
            </a:r>
            <a:r>
              <a:rPr lang="en-US">
                <a:hlinkClick r:id="rId4"/>
              </a:rPr>
              <a:t>Unsplash</a:t>
            </a:r>
            <a:endParaRPr lang="en-US">
              <a:solidFill>
                <a:srgbClr val="272E3A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90D6E5-4639-4305-867B-927B0A23ACFE}"/>
              </a:ext>
            </a:extLst>
          </p:cNvPr>
          <p:cNvSpPr/>
          <p:nvPr/>
        </p:nvSpPr>
        <p:spPr>
          <a:xfrm>
            <a:off x="1681889" y="15110378"/>
            <a:ext cx="21023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Photograph is public domain. License info: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All photos published on </a:t>
            </a:r>
            <a:r>
              <a:rPr lang="en-US" sz="2400" dirty="0" err="1">
                <a:solidFill>
                  <a:srgbClr val="002060"/>
                </a:solidFill>
              </a:rPr>
              <a:t>Unsplash</a:t>
            </a:r>
            <a:r>
              <a:rPr lang="en-US" sz="2400" dirty="0">
                <a:solidFill>
                  <a:srgbClr val="002060"/>
                </a:solidFill>
              </a:rPr>
              <a:t> are licensed under </a:t>
            </a:r>
            <a:r>
              <a:rPr lang="en-US" sz="2400" dirty="0">
                <a:solidFill>
                  <a:srgbClr val="002060"/>
                </a:solidFill>
                <a:hlinkClick r:id="rId5"/>
              </a:rPr>
              <a:t>Creative Commons </a:t>
            </a:r>
            <a:r>
              <a:rPr lang="en-US" sz="2400">
                <a:solidFill>
                  <a:srgbClr val="002060"/>
                </a:solidFill>
                <a:hlinkClick r:id="rId5"/>
              </a:rPr>
              <a:t>Zero</a:t>
            </a:r>
            <a:r>
              <a:rPr lang="en-US" sz="2400">
                <a:solidFill>
                  <a:srgbClr val="002060"/>
                </a:solidFill>
              </a:rPr>
              <a:t> and </a:t>
            </a:r>
            <a:r>
              <a:rPr lang="en-US" sz="2400">
                <a:solidFill>
                  <a:srgbClr val="002060"/>
                </a:solidFill>
                <a:hlinkClick r:id="rId6"/>
              </a:rPr>
              <a:t>Unsplash License</a:t>
            </a:r>
            <a:r>
              <a:rPr lang="en-US" sz="2400">
                <a:solidFill>
                  <a:srgbClr val="002060"/>
                </a:solidFill>
              </a:rPr>
              <a:t> which </a:t>
            </a:r>
            <a:r>
              <a:rPr lang="en-US" sz="2400" dirty="0">
                <a:solidFill>
                  <a:srgbClr val="002060"/>
                </a:solidFill>
              </a:rPr>
              <a:t>means you can copy, modify, distribute and use the photos for free, including commercial purposes, without asking permission from or providing attribution to the photographer or </a:t>
            </a:r>
            <a:r>
              <a:rPr lang="en-US" sz="2400" dirty="0" err="1">
                <a:solidFill>
                  <a:srgbClr val="002060"/>
                </a:solidFill>
              </a:rPr>
              <a:t>Unsplash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CREATIVE COMMONS ZERO: http://creativecommons.org/publicdomain/zero/1.0/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2EDD6-ED9B-47D6-8ECB-F4D7E79EF41D}"/>
              </a:ext>
            </a:extLst>
          </p:cNvPr>
          <p:cNvSpPr txBox="1"/>
          <p:nvPr/>
        </p:nvSpPr>
        <p:spPr>
          <a:xfrm>
            <a:off x="3202055" y="2460833"/>
            <a:ext cx="210666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500" dirty="0">
                <a:solidFill>
                  <a:schemeClr val="bg1">
                    <a:alpha val="24000"/>
                  </a:schemeClr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Î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7CFED6-0318-429D-9A58-457061DE0322}"/>
              </a:ext>
            </a:extLst>
          </p:cNvPr>
          <p:cNvSpPr txBox="1"/>
          <p:nvPr/>
        </p:nvSpPr>
        <p:spPr>
          <a:xfrm>
            <a:off x="2827583" y="8015253"/>
            <a:ext cx="264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Mãe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Terra Hack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F059AC-485E-4230-A25C-5E7740666387}"/>
              </a:ext>
            </a:extLst>
          </p:cNvPr>
          <p:cNvSpPr txBox="1"/>
          <p:nvPr/>
        </p:nvSpPr>
        <p:spPr>
          <a:xfrm>
            <a:off x="2689417" y="7411628"/>
            <a:ext cx="3131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Nós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Tupí</a:t>
            </a:r>
            <a:r>
              <a:rPr lang="en-US" sz="2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-Guarani)</a:t>
            </a:r>
          </a:p>
        </p:txBody>
      </p:sp>
      <p:pic>
        <p:nvPicPr>
          <p:cNvPr id="4" name="Imagem 3" descr="Uma imagem contendo clip-art&#10;&#10;Descrição gerada automaticamente">
            <a:extLst>
              <a:ext uri="{FF2B5EF4-FFF2-40B4-BE49-F238E27FC236}">
                <a16:creationId xmlns:a16="http://schemas.microsoft.com/office/drawing/2014/main" id="{369773AA-4141-4AAD-9642-760DB3A5C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30" y="4941426"/>
            <a:ext cx="5267081" cy="22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33000" decel="3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6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autoRev="1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2639E-6 0 L -0.06367 0 " pathEditMode="relative" rAng="0" ptsTypes="AA">
                                      <p:cBhvr>
                                        <p:cTn id="12" dur="4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000" decel="33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6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50000" decel="50000" autoRev="1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02552E-6 0 L -0.06366 0 " pathEditMode="relative" rAng="0" ptsTypes="AA">
                                      <p:cBhvr>
                                        <p:cTn id="20" dur="4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33000" decel="33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6" dur="6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accel="50000" decel="50000" autoRev="1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10272E-6 0 L -0.06366 0 " pathEditMode="relative" rAng="0" ptsTypes="AA">
                                      <p:cBhvr>
                                        <p:cTn id="28" dur="4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33000" decel="33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4" dur="6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accel="50000" decel="50000" autoRev="1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95534E-6 0 L -0.06366 0 " pathEditMode="relative" rAng="0" ptsTypes="AA">
                                      <p:cBhvr>
                                        <p:cTn id="36" dur="4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33000" decel="33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0" dur="6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13" grpId="0" animBg="1"/>
      <p:bldP spid="13" grpId="1" animBg="1"/>
      <p:bldP spid="13" grpId="2" animBg="1"/>
      <p:bldP spid="12" grpId="0" animBg="1"/>
      <p:bldP spid="12" grpId="1" animBg="1"/>
      <p:bldP spid="12" grpId="2" animBg="1"/>
      <p:bldP spid="11" grpId="0" animBg="1"/>
      <p:bldP spid="11" grpId="1" animBg="1"/>
      <p:bldP spid="11" grpId="2" animBg="1"/>
      <p:bldP spid="10" grpId="0" animBg="1"/>
      <p:bldP spid="10" grpId="1" animBg="1"/>
      <p:bldP spid="10" grpId="2" animBg="1"/>
      <p:bldP spid="19" grpId="0"/>
      <p:bldP spid="20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Uma imagem contendo pessoa, parede, gravata, interior&#10;&#10;Descrição gerada automaticamente">
            <a:extLst>
              <a:ext uri="{FF2B5EF4-FFF2-40B4-BE49-F238E27FC236}">
                <a16:creationId xmlns:a16="http://schemas.microsoft.com/office/drawing/2014/main" id="{36114DCD-F6BC-4AB0-BA32-CACF77DABFE5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0" b="4550"/>
          <a:stretch>
            <a:fillRect/>
          </a:stretch>
        </p:blipFill>
        <p:spPr/>
      </p:pic>
      <p:pic>
        <p:nvPicPr>
          <p:cNvPr id="10" name="Espaço Reservado para Imagem 9" descr="Uma imagem contendo pessoa, homem, parede, mantendo&#10;&#10;Descrição gerada automaticamente">
            <a:extLst>
              <a:ext uri="{FF2B5EF4-FFF2-40B4-BE49-F238E27FC236}">
                <a16:creationId xmlns:a16="http://schemas.microsoft.com/office/drawing/2014/main" id="{9C936EB5-0723-41B4-A960-9CE0AE7BF88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" b="4502"/>
          <a:stretch>
            <a:fillRect/>
          </a:stretch>
        </p:blipFill>
        <p:spPr/>
      </p:pic>
      <p:pic>
        <p:nvPicPr>
          <p:cNvPr id="30" name="Espaço Reservado para Imagem 29" descr="Uma imagem contendo pessoa, céu, ao ar livre, mulher&#10;&#10;Descrição gerada automaticamente">
            <a:extLst>
              <a:ext uri="{FF2B5EF4-FFF2-40B4-BE49-F238E27FC236}">
                <a16:creationId xmlns:a16="http://schemas.microsoft.com/office/drawing/2014/main" id="{8C706E2F-3041-4152-84A5-4CA0F1073AEF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" b="4072"/>
          <a:stretch>
            <a:fillRect/>
          </a:stretch>
        </p:blipFill>
        <p:spPr/>
      </p:pic>
      <p:pic>
        <p:nvPicPr>
          <p:cNvPr id="28" name="Espaço Reservado para Imagem 27" descr="Uma imagem contendo parede, pessoa, homem, interior&#10;&#10;Descrição gerada automaticamente">
            <a:extLst>
              <a:ext uri="{FF2B5EF4-FFF2-40B4-BE49-F238E27FC236}">
                <a16:creationId xmlns:a16="http://schemas.microsoft.com/office/drawing/2014/main" id="{39A1F22F-C243-4EC3-8D23-C9E3952E0125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 b="4125"/>
          <a:stretch>
            <a:fillRect/>
          </a:stretch>
        </p:blipFill>
        <p:spPr/>
      </p:pic>
      <p:sp>
        <p:nvSpPr>
          <p:cNvPr id="26" name="Rectangle 25"/>
          <p:cNvSpPr/>
          <p:nvPr/>
        </p:nvSpPr>
        <p:spPr>
          <a:xfrm>
            <a:off x="4131324" y="5258058"/>
            <a:ext cx="6793081" cy="329320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7000"/>
                </a:schemeClr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0" tIns="640080" rIns="914400" bIns="640080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Our Team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Apaixonados</a:t>
            </a:r>
            <a:r>
              <a:rPr lang="en-US" sz="3200" dirty="0">
                <a:solidFill>
                  <a:schemeClr val="bg1"/>
                </a:solidFill>
              </a:rPr>
              <a:t> por </a:t>
            </a:r>
            <a:r>
              <a:rPr lang="en-US" sz="3200" dirty="0" err="1">
                <a:solidFill>
                  <a:schemeClr val="bg1"/>
                </a:solidFill>
              </a:rPr>
              <a:t>Tecnologia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F80D3D3D-4F8F-4BAC-914B-4D3A48A85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850" y="4572000"/>
            <a:ext cx="7771971" cy="32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6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6022476" y="5199196"/>
            <a:ext cx="1225034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Do que </a:t>
            </a:r>
            <a:r>
              <a:rPr lang="en-US" sz="8800" dirty="0" err="1">
                <a:solidFill>
                  <a:schemeClr val="bg1"/>
                </a:solidFill>
              </a:rPr>
              <a:t>vocês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precisam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sz="8800" dirty="0">
                <a:solidFill>
                  <a:schemeClr val="bg1"/>
                </a:solidFill>
              </a:rPr>
              <a:t>para </a:t>
            </a:r>
            <a:r>
              <a:rPr lang="en-US" sz="8800" dirty="0" err="1">
                <a:solidFill>
                  <a:schemeClr val="bg1"/>
                </a:solidFill>
              </a:rPr>
              <a:t>implementarmos</a:t>
            </a:r>
            <a:r>
              <a:rPr lang="en-US" sz="8800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8407104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49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ine 110"/>
          <p:cNvSpPr>
            <a:spLocks noChangeShapeType="1"/>
          </p:cNvSpPr>
          <p:nvPr/>
        </p:nvSpPr>
        <p:spPr bwMode="auto">
          <a:xfrm rot="18000000">
            <a:off x="13701063" y="831835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1" name="Line 111"/>
          <p:cNvSpPr>
            <a:spLocks noChangeShapeType="1"/>
          </p:cNvSpPr>
          <p:nvPr/>
        </p:nvSpPr>
        <p:spPr bwMode="auto">
          <a:xfrm rot="18000000">
            <a:off x="13701063" y="831835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06" name="Freeform 106"/>
          <p:cNvSpPr>
            <a:spLocks/>
          </p:cNvSpPr>
          <p:nvPr/>
        </p:nvSpPr>
        <p:spPr bwMode="auto">
          <a:xfrm rot="18000000">
            <a:off x="17088344" y="7477048"/>
            <a:ext cx="1704846" cy="1210348"/>
          </a:xfrm>
          <a:custGeom>
            <a:avLst/>
            <a:gdLst>
              <a:gd name="T0" fmla="*/ 180 w 208"/>
              <a:gd name="T1" fmla="*/ 20 h 148"/>
              <a:gd name="T2" fmla="*/ 208 w 208"/>
              <a:gd name="T3" fmla="*/ 4 h 148"/>
              <a:gd name="T4" fmla="*/ 208 w 208"/>
              <a:gd name="T5" fmla="*/ 3 h 148"/>
              <a:gd name="T6" fmla="*/ 176 w 208"/>
              <a:gd name="T7" fmla="*/ 12 h 148"/>
              <a:gd name="T8" fmla="*/ 0 w 208"/>
              <a:gd name="T9" fmla="*/ 89 h 148"/>
              <a:gd name="T10" fmla="*/ 1 w 208"/>
              <a:gd name="T11" fmla="*/ 91 h 148"/>
              <a:gd name="T12" fmla="*/ 180 w 208"/>
              <a:gd name="T13" fmla="*/ 2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48">
                <a:moveTo>
                  <a:pt x="180" y="20"/>
                </a:moveTo>
                <a:cubicBezTo>
                  <a:pt x="190" y="14"/>
                  <a:pt x="199" y="8"/>
                  <a:pt x="208" y="4"/>
                </a:cubicBezTo>
                <a:cubicBezTo>
                  <a:pt x="208" y="4"/>
                  <a:pt x="208" y="4"/>
                  <a:pt x="208" y="3"/>
                </a:cubicBezTo>
                <a:cubicBezTo>
                  <a:pt x="199" y="7"/>
                  <a:pt x="188" y="10"/>
                  <a:pt x="176" y="12"/>
                </a:cubicBezTo>
                <a:cubicBezTo>
                  <a:pt x="136" y="19"/>
                  <a:pt x="4" y="0"/>
                  <a:pt x="0" y="89"/>
                </a:cubicBezTo>
                <a:cubicBezTo>
                  <a:pt x="1" y="91"/>
                  <a:pt x="1" y="91"/>
                  <a:pt x="1" y="91"/>
                </a:cubicBezTo>
                <a:cubicBezTo>
                  <a:pt x="66" y="148"/>
                  <a:pt x="147" y="43"/>
                  <a:pt x="180" y="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09" name="Freeform 109"/>
          <p:cNvSpPr>
            <a:spLocks/>
          </p:cNvSpPr>
          <p:nvPr/>
        </p:nvSpPr>
        <p:spPr bwMode="auto">
          <a:xfrm rot="18000000">
            <a:off x="16029330" y="7650473"/>
            <a:ext cx="1295118" cy="1813166"/>
          </a:xfrm>
          <a:custGeom>
            <a:avLst/>
            <a:gdLst>
              <a:gd name="T0" fmla="*/ 56 w 158"/>
              <a:gd name="T1" fmla="*/ 31 h 221"/>
              <a:gd name="T2" fmla="*/ 45 w 158"/>
              <a:gd name="T3" fmla="*/ 0 h 221"/>
              <a:gd name="T4" fmla="*/ 45 w 158"/>
              <a:gd name="T5" fmla="*/ 1 h 221"/>
              <a:gd name="T6" fmla="*/ 46 w 158"/>
              <a:gd name="T7" fmla="*/ 33 h 221"/>
              <a:gd name="T8" fmla="*/ 87 w 158"/>
              <a:gd name="T9" fmla="*/ 221 h 221"/>
              <a:gd name="T10" fmla="*/ 89 w 158"/>
              <a:gd name="T11" fmla="*/ 221 h 221"/>
              <a:gd name="T12" fmla="*/ 56 w 158"/>
              <a:gd name="T13" fmla="*/ 3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" h="221">
                <a:moveTo>
                  <a:pt x="56" y="31"/>
                </a:moveTo>
                <a:cubicBezTo>
                  <a:pt x="51" y="20"/>
                  <a:pt x="48" y="10"/>
                  <a:pt x="45" y="0"/>
                </a:cubicBezTo>
                <a:cubicBezTo>
                  <a:pt x="45" y="1"/>
                  <a:pt x="45" y="1"/>
                  <a:pt x="45" y="1"/>
                </a:cubicBezTo>
                <a:cubicBezTo>
                  <a:pt x="46" y="10"/>
                  <a:pt x="47" y="21"/>
                  <a:pt x="46" y="33"/>
                </a:cubicBezTo>
                <a:cubicBezTo>
                  <a:pt x="45" y="73"/>
                  <a:pt x="0" y="199"/>
                  <a:pt x="87" y="221"/>
                </a:cubicBezTo>
                <a:cubicBezTo>
                  <a:pt x="89" y="221"/>
                  <a:pt x="89" y="221"/>
                  <a:pt x="89" y="221"/>
                </a:cubicBezTo>
                <a:cubicBezTo>
                  <a:pt x="158" y="169"/>
                  <a:pt x="71" y="68"/>
                  <a:pt x="56" y="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2" name="Freeform 112"/>
          <p:cNvSpPr>
            <a:spLocks/>
          </p:cNvSpPr>
          <p:nvPr/>
        </p:nvSpPr>
        <p:spPr bwMode="auto">
          <a:xfrm rot="18000000">
            <a:off x="17160901" y="8768876"/>
            <a:ext cx="386180" cy="461532"/>
          </a:xfrm>
          <a:custGeom>
            <a:avLst/>
            <a:gdLst>
              <a:gd name="T0" fmla="*/ 7 w 47"/>
              <a:gd name="T1" fmla="*/ 7 h 56"/>
              <a:gd name="T2" fmla="*/ 1 w 47"/>
              <a:gd name="T3" fmla="*/ 0 h 56"/>
              <a:gd name="T4" fmla="*/ 0 w 47"/>
              <a:gd name="T5" fmla="*/ 0 h 56"/>
              <a:gd name="T6" fmla="*/ 4 w 47"/>
              <a:gd name="T7" fmla="*/ 8 h 56"/>
              <a:gd name="T8" fmla="*/ 35 w 47"/>
              <a:gd name="T9" fmla="*/ 52 h 56"/>
              <a:gd name="T10" fmla="*/ 35 w 47"/>
              <a:gd name="T11" fmla="*/ 51 h 56"/>
              <a:gd name="T12" fmla="*/ 7 w 47"/>
              <a:gd name="T1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56">
                <a:moveTo>
                  <a:pt x="7" y="7"/>
                </a:moveTo>
                <a:cubicBezTo>
                  <a:pt x="4" y="5"/>
                  <a:pt x="2" y="2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2"/>
                  <a:pt x="3" y="5"/>
                  <a:pt x="4" y="8"/>
                </a:cubicBezTo>
                <a:cubicBezTo>
                  <a:pt x="8" y="19"/>
                  <a:pt x="11" y="56"/>
                  <a:pt x="35" y="52"/>
                </a:cubicBezTo>
                <a:cubicBezTo>
                  <a:pt x="35" y="51"/>
                  <a:pt x="35" y="51"/>
                  <a:pt x="35" y="51"/>
                </a:cubicBezTo>
                <a:cubicBezTo>
                  <a:pt x="47" y="31"/>
                  <a:pt x="15" y="14"/>
                  <a:pt x="7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5" name="Freeform 115"/>
          <p:cNvSpPr>
            <a:spLocks/>
          </p:cNvSpPr>
          <p:nvPr/>
        </p:nvSpPr>
        <p:spPr bwMode="auto">
          <a:xfrm rot="18000000">
            <a:off x="17272426" y="9102133"/>
            <a:ext cx="466246" cy="334378"/>
          </a:xfrm>
          <a:custGeom>
            <a:avLst/>
            <a:gdLst>
              <a:gd name="T0" fmla="*/ 8 w 57"/>
              <a:gd name="T1" fmla="*/ 35 h 41"/>
              <a:gd name="T2" fmla="*/ 0 w 57"/>
              <a:gd name="T3" fmla="*/ 40 h 41"/>
              <a:gd name="T4" fmla="*/ 0 w 57"/>
              <a:gd name="T5" fmla="*/ 40 h 41"/>
              <a:gd name="T6" fmla="*/ 9 w 57"/>
              <a:gd name="T7" fmla="*/ 38 h 41"/>
              <a:gd name="T8" fmla="*/ 57 w 57"/>
              <a:gd name="T9" fmla="*/ 16 h 41"/>
              <a:gd name="T10" fmla="*/ 57 w 57"/>
              <a:gd name="T11" fmla="*/ 16 h 41"/>
              <a:gd name="T12" fmla="*/ 8 w 57"/>
              <a:gd name="T13" fmla="*/ 3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41">
                <a:moveTo>
                  <a:pt x="8" y="35"/>
                </a:moveTo>
                <a:cubicBezTo>
                  <a:pt x="5" y="37"/>
                  <a:pt x="3" y="39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3" y="39"/>
                  <a:pt x="6" y="38"/>
                  <a:pt x="9" y="38"/>
                </a:cubicBezTo>
                <a:cubicBezTo>
                  <a:pt x="20" y="36"/>
                  <a:pt x="56" y="41"/>
                  <a:pt x="57" y="16"/>
                </a:cubicBezTo>
                <a:cubicBezTo>
                  <a:pt x="57" y="16"/>
                  <a:pt x="57" y="16"/>
                  <a:pt x="57" y="16"/>
                </a:cubicBezTo>
                <a:cubicBezTo>
                  <a:pt x="39" y="0"/>
                  <a:pt x="17" y="29"/>
                  <a:pt x="8" y="3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8" name="Freeform 118"/>
          <p:cNvSpPr>
            <a:spLocks/>
          </p:cNvSpPr>
          <p:nvPr/>
        </p:nvSpPr>
        <p:spPr bwMode="auto">
          <a:xfrm rot="18000000">
            <a:off x="17676190" y="8885760"/>
            <a:ext cx="362634" cy="499208"/>
          </a:xfrm>
          <a:custGeom>
            <a:avLst/>
            <a:gdLst>
              <a:gd name="T0" fmla="*/ 28 w 44"/>
              <a:gd name="T1" fmla="*/ 52 h 61"/>
              <a:gd name="T2" fmla="*/ 31 w 44"/>
              <a:gd name="T3" fmla="*/ 61 h 61"/>
              <a:gd name="T4" fmla="*/ 31 w 44"/>
              <a:gd name="T5" fmla="*/ 61 h 61"/>
              <a:gd name="T6" fmla="*/ 31 w 44"/>
              <a:gd name="T7" fmla="*/ 51 h 61"/>
              <a:gd name="T8" fmla="*/ 20 w 44"/>
              <a:gd name="T9" fmla="*/ 0 h 61"/>
              <a:gd name="T10" fmla="*/ 19 w 44"/>
              <a:gd name="T11" fmla="*/ 0 h 61"/>
              <a:gd name="T12" fmla="*/ 28 w 44"/>
              <a:gd name="T13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1">
                <a:moveTo>
                  <a:pt x="28" y="52"/>
                </a:moveTo>
                <a:cubicBezTo>
                  <a:pt x="30" y="55"/>
                  <a:pt x="31" y="58"/>
                  <a:pt x="3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58"/>
                  <a:pt x="31" y="55"/>
                  <a:pt x="31" y="51"/>
                </a:cubicBezTo>
                <a:cubicBezTo>
                  <a:pt x="31" y="40"/>
                  <a:pt x="44" y="6"/>
                  <a:pt x="2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14"/>
                  <a:pt x="24" y="42"/>
                  <a:pt x="28" y="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1" name="Freeform 121"/>
          <p:cNvSpPr>
            <a:spLocks/>
          </p:cNvSpPr>
          <p:nvPr/>
        </p:nvSpPr>
        <p:spPr bwMode="auto">
          <a:xfrm rot="18000000">
            <a:off x="14497964" y="10701589"/>
            <a:ext cx="4921450" cy="1507046"/>
          </a:xfrm>
          <a:custGeom>
            <a:avLst/>
            <a:gdLst>
              <a:gd name="T0" fmla="*/ 530 w 600"/>
              <a:gd name="T1" fmla="*/ 78 h 184"/>
              <a:gd name="T2" fmla="*/ 427 w 600"/>
              <a:gd name="T3" fmla="*/ 109 h 184"/>
              <a:gd name="T4" fmla="*/ 374 w 600"/>
              <a:gd name="T5" fmla="*/ 112 h 184"/>
              <a:gd name="T6" fmla="*/ 347 w 600"/>
              <a:gd name="T7" fmla="*/ 111 h 184"/>
              <a:gd name="T8" fmla="*/ 320 w 600"/>
              <a:gd name="T9" fmla="*/ 109 h 184"/>
              <a:gd name="T10" fmla="*/ 214 w 600"/>
              <a:gd name="T11" fmla="*/ 111 h 184"/>
              <a:gd name="T12" fmla="*/ 111 w 600"/>
              <a:gd name="T13" fmla="*/ 129 h 184"/>
              <a:gd name="T14" fmla="*/ 62 w 600"/>
              <a:gd name="T15" fmla="*/ 147 h 184"/>
              <a:gd name="T16" fmla="*/ 19 w 600"/>
              <a:gd name="T17" fmla="*/ 175 h 184"/>
              <a:gd name="T18" fmla="*/ 10 w 600"/>
              <a:gd name="T19" fmla="*/ 184 h 184"/>
              <a:gd name="T20" fmla="*/ 0 w 600"/>
              <a:gd name="T21" fmla="*/ 171 h 184"/>
              <a:gd name="T22" fmla="*/ 9 w 600"/>
              <a:gd name="T23" fmla="*/ 163 h 184"/>
              <a:gd name="T24" fmla="*/ 56 w 600"/>
              <a:gd name="T25" fmla="*/ 134 h 184"/>
              <a:gd name="T26" fmla="*/ 107 w 600"/>
              <a:gd name="T27" fmla="*/ 116 h 184"/>
              <a:gd name="T28" fmla="*/ 214 w 600"/>
              <a:gd name="T29" fmla="*/ 101 h 184"/>
              <a:gd name="T30" fmla="*/ 321 w 600"/>
              <a:gd name="T31" fmla="*/ 102 h 184"/>
              <a:gd name="T32" fmla="*/ 347 w 600"/>
              <a:gd name="T33" fmla="*/ 103 h 184"/>
              <a:gd name="T34" fmla="*/ 374 w 600"/>
              <a:gd name="T35" fmla="*/ 105 h 184"/>
              <a:gd name="T36" fmla="*/ 427 w 600"/>
              <a:gd name="T37" fmla="*/ 103 h 184"/>
              <a:gd name="T38" fmla="*/ 528 w 600"/>
              <a:gd name="T39" fmla="*/ 76 h 184"/>
              <a:gd name="T40" fmla="*/ 571 w 600"/>
              <a:gd name="T41" fmla="*/ 45 h 184"/>
              <a:gd name="T42" fmla="*/ 588 w 600"/>
              <a:gd name="T43" fmla="*/ 24 h 184"/>
              <a:gd name="T44" fmla="*/ 600 w 600"/>
              <a:gd name="T45" fmla="*/ 0 h 184"/>
              <a:gd name="T46" fmla="*/ 588 w 600"/>
              <a:gd name="T47" fmla="*/ 24 h 184"/>
              <a:gd name="T48" fmla="*/ 572 w 600"/>
              <a:gd name="T49" fmla="*/ 45 h 184"/>
              <a:gd name="T50" fmla="*/ 530 w 600"/>
              <a:gd name="T51" fmla="*/ 7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00" h="184">
                <a:moveTo>
                  <a:pt x="530" y="78"/>
                </a:moveTo>
                <a:cubicBezTo>
                  <a:pt x="498" y="96"/>
                  <a:pt x="463" y="105"/>
                  <a:pt x="427" y="109"/>
                </a:cubicBezTo>
                <a:cubicBezTo>
                  <a:pt x="410" y="111"/>
                  <a:pt x="392" y="112"/>
                  <a:pt x="374" y="112"/>
                </a:cubicBezTo>
                <a:cubicBezTo>
                  <a:pt x="365" y="112"/>
                  <a:pt x="356" y="111"/>
                  <a:pt x="347" y="111"/>
                </a:cubicBezTo>
                <a:cubicBezTo>
                  <a:pt x="338" y="110"/>
                  <a:pt x="329" y="110"/>
                  <a:pt x="320" y="109"/>
                </a:cubicBezTo>
                <a:cubicBezTo>
                  <a:pt x="285" y="108"/>
                  <a:pt x="250" y="109"/>
                  <a:pt x="214" y="111"/>
                </a:cubicBezTo>
                <a:cubicBezTo>
                  <a:pt x="179" y="114"/>
                  <a:pt x="144" y="119"/>
                  <a:pt x="111" y="129"/>
                </a:cubicBezTo>
                <a:cubicBezTo>
                  <a:pt x="94" y="134"/>
                  <a:pt x="77" y="140"/>
                  <a:pt x="62" y="147"/>
                </a:cubicBezTo>
                <a:cubicBezTo>
                  <a:pt x="46" y="155"/>
                  <a:pt x="32" y="164"/>
                  <a:pt x="19" y="175"/>
                </a:cubicBezTo>
                <a:cubicBezTo>
                  <a:pt x="16" y="178"/>
                  <a:pt x="13" y="181"/>
                  <a:pt x="10" y="184"/>
                </a:cubicBezTo>
                <a:cubicBezTo>
                  <a:pt x="7" y="179"/>
                  <a:pt x="4" y="175"/>
                  <a:pt x="0" y="171"/>
                </a:cubicBezTo>
                <a:cubicBezTo>
                  <a:pt x="3" y="168"/>
                  <a:pt x="6" y="166"/>
                  <a:pt x="9" y="163"/>
                </a:cubicBezTo>
                <a:cubicBezTo>
                  <a:pt x="23" y="151"/>
                  <a:pt x="39" y="142"/>
                  <a:pt x="56" y="134"/>
                </a:cubicBezTo>
                <a:cubicBezTo>
                  <a:pt x="72" y="127"/>
                  <a:pt x="90" y="121"/>
                  <a:pt x="107" y="116"/>
                </a:cubicBezTo>
                <a:cubicBezTo>
                  <a:pt x="142" y="107"/>
                  <a:pt x="178" y="103"/>
                  <a:pt x="214" y="101"/>
                </a:cubicBezTo>
                <a:cubicBezTo>
                  <a:pt x="249" y="99"/>
                  <a:pt x="285" y="99"/>
                  <a:pt x="321" y="102"/>
                </a:cubicBezTo>
                <a:cubicBezTo>
                  <a:pt x="330" y="102"/>
                  <a:pt x="339" y="103"/>
                  <a:pt x="347" y="103"/>
                </a:cubicBezTo>
                <a:cubicBezTo>
                  <a:pt x="356" y="104"/>
                  <a:pt x="365" y="105"/>
                  <a:pt x="374" y="105"/>
                </a:cubicBezTo>
                <a:cubicBezTo>
                  <a:pt x="392" y="105"/>
                  <a:pt x="409" y="105"/>
                  <a:pt x="427" y="103"/>
                </a:cubicBezTo>
                <a:cubicBezTo>
                  <a:pt x="462" y="100"/>
                  <a:pt x="497" y="92"/>
                  <a:pt x="528" y="76"/>
                </a:cubicBezTo>
                <a:cubicBezTo>
                  <a:pt x="544" y="68"/>
                  <a:pt x="559" y="57"/>
                  <a:pt x="571" y="45"/>
                </a:cubicBezTo>
                <a:cubicBezTo>
                  <a:pt x="577" y="38"/>
                  <a:pt x="583" y="31"/>
                  <a:pt x="588" y="24"/>
                </a:cubicBezTo>
                <a:cubicBezTo>
                  <a:pt x="593" y="17"/>
                  <a:pt x="597" y="9"/>
                  <a:pt x="600" y="0"/>
                </a:cubicBezTo>
                <a:cubicBezTo>
                  <a:pt x="597" y="9"/>
                  <a:pt x="593" y="17"/>
                  <a:pt x="588" y="24"/>
                </a:cubicBezTo>
                <a:cubicBezTo>
                  <a:pt x="584" y="32"/>
                  <a:pt x="578" y="39"/>
                  <a:pt x="572" y="45"/>
                </a:cubicBezTo>
                <a:cubicBezTo>
                  <a:pt x="560" y="58"/>
                  <a:pt x="545" y="69"/>
                  <a:pt x="530" y="78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5" name="Freeform 125"/>
          <p:cNvSpPr>
            <a:spLocks/>
          </p:cNvSpPr>
          <p:nvPr/>
        </p:nvSpPr>
        <p:spPr bwMode="auto">
          <a:xfrm rot="18000000">
            <a:off x="18116558" y="10750614"/>
            <a:ext cx="758234" cy="1059644"/>
          </a:xfrm>
          <a:custGeom>
            <a:avLst/>
            <a:gdLst>
              <a:gd name="T0" fmla="*/ 83 w 92"/>
              <a:gd name="T1" fmla="*/ 19 h 129"/>
              <a:gd name="T2" fmla="*/ 88 w 92"/>
              <a:gd name="T3" fmla="*/ 0 h 129"/>
              <a:gd name="T4" fmla="*/ 87 w 92"/>
              <a:gd name="T5" fmla="*/ 0 h 129"/>
              <a:gd name="T6" fmla="*/ 78 w 92"/>
              <a:gd name="T7" fmla="*/ 18 h 129"/>
              <a:gd name="T8" fmla="*/ 38 w 92"/>
              <a:gd name="T9" fmla="*/ 129 h 129"/>
              <a:gd name="T10" fmla="*/ 39 w 92"/>
              <a:gd name="T11" fmla="*/ 129 h 129"/>
              <a:gd name="T12" fmla="*/ 83 w 92"/>
              <a:gd name="T13" fmla="*/ 1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129">
                <a:moveTo>
                  <a:pt x="83" y="19"/>
                </a:moveTo>
                <a:cubicBezTo>
                  <a:pt x="84" y="12"/>
                  <a:pt x="86" y="5"/>
                  <a:pt x="8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5" y="5"/>
                  <a:pt x="82" y="11"/>
                  <a:pt x="78" y="18"/>
                </a:cubicBezTo>
                <a:cubicBezTo>
                  <a:pt x="64" y="38"/>
                  <a:pt x="0" y="90"/>
                  <a:pt x="38" y="129"/>
                </a:cubicBezTo>
                <a:cubicBezTo>
                  <a:pt x="39" y="129"/>
                  <a:pt x="39" y="129"/>
                  <a:pt x="39" y="129"/>
                </a:cubicBezTo>
                <a:cubicBezTo>
                  <a:pt x="92" y="125"/>
                  <a:pt x="80" y="44"/>
                  <a:pt x="83" y="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2" name="Freeform 122"/>
          <p:cNvSpPr>
            <a:spLocks/>
          </p:cNvSpPr>
          <p:nvPr/>
        </p:nvSpPr>
        <p:spPr bwMode="auto">
          <a:xfrm rot="18000000">
            <a:off x="18751935" y="10730708"/>
            <a:ext cx="1125576" cy="805328"/>
          </a:xfrm>
          <a:custGeom>
            <a:avLst/>
            <a:gdLst>
              <a:gd name="T0" fmla="*/ 117 w 137"/>
              <a:gd name="T1" fmla="*/ 68 h 98"/>
              <a:gd name="T2" fmla="*/ 137 w 137"/>
              <a:gd name="T3" fmla="*/ 68 h 98"/>
              <a:gd name="T4" fmla="*/ 137 w 137"/>
              <a:gd name="T5" fmla="*/ 68 h 98"/>
              <a:gd name="T6" fmla="*/ 118 w 137"/>
              <a:gd name="T7" fmla="*/ 62 h 98"/>
              <a:gd name="T8" fmla="*/ 0 w 137"/>
              <a:gd name="T9" fmla="*/ 46 h 98"/>
              <a:gd name="T10" fmla="*/ 1 w 137"/>
              <a:gd name="T11" fmla="*/ 47 h 98"/>
              <a:gd name="T12" fmla="*/ 117 w 137"/>
              <a:gd name="T13" fmla="*/ 6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98">
                <a:moveTo>
                  <a:pt x="117" y="68"/>
                </a:moveTo>
                <a:cubicBezTo>
                  <a:pt x="125" y="67"/>
                  <a:pt x="131" y="67"/>
                  <a:pt x="137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31" y="66"/>
                  <a:pt x="125" y="65"/>
                  <a:pt x="118" y="62"/>
                </a:cubicBezTo>
                <a:cubicBezTo>
                  <a:pt x="95" y="53"/>
                  <a:pt x="31" y="0"/>
                  <a:pt x="0" y="46"/>
                </a:cubicBezTo>
                <a:cubicBezTo>
                  <a:pt x="1" y="47"/>
                  <a:pt x="1" y="47"/>
                  <a:pt x="1" y="47"/>
                </a:cubicBezTo>
                <a:cubicBezTo>
                  <a:pt x="16" y="98"/>
                  <a:pt x="93" y="69"/>
                  <a:pt x="117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8" name="Freeform 128"/>
          <p:cNvSpPr>
            <a:spLocks/>
          </p:cNvSpPr>
          <p:nvPr/>
        </p:nvSpPr>
        <p:spPr bwMode="auto">
          <a:xfrm rot="18000000">
            <a:off x="18698225" y="11425501"/>
            <a:ext cx="221348" cy="310826"/>
          </a:xfrm>
          <a:custGeom>
            <a:avLst/>
            <a:gdLst>
              <a:gd name="T0" fmla="*/ 13 w 27"/>
              <a:gd name="T1" fmla="*/ 5 h 38"/>
              <a:gd name="T2" fmla="*/ 12 w 27"/>
              <a:gd name="T3" fmla="*/ 0 h 38"/>
              <a:gd name="T4" fmla="*/ 12 w 27"/>
              <a:gd name="T5" fmla="*/ 0 h 38"/>
              <a:gd name="T6" fmla="*/ 12 w 27"/>
              <a:gd name="T7" fmla="*/ 5 h 38"/>
              <a:gd name="T8" fmla="*/ 14 w 27"/>
              <a:gd name="T9" fmla="*/ 38 h 38"/>
              <a:gd name="T10" fmla="*/ 14 w 27"/>
              <a:gd name="T11" fmla="*/ 38 h 38"/>
              <a:gd name="T12" fmla="*/ 13 w 27"/>
              <a:gd name="T13" fmla="*/ 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8">
                <a:moveTo>
                  <a:pt x="13" y="5"/>
                </a:moveTo>
                <a:cubicBezTo>
                  <a:pt x="13" y="3"/>
                  <a:pt x="12" y="1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1"/>
                  <a:pt x="12" y="3"/>
                  <a:pt x="12" y="5"/>
                </a:cubicBezTo>
                <a:cubicBezTo>
                  <a:pt x="10" y="12"/>
                  <a:pt x="0" y="32"/>
                  <a:pt x="14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27" y="31"/>
                  <a:pt x="15" y="12"/>
                  <a:pt x="13" y="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1" name="Freeform 131"/>
          <p:cNvSpPr>
            <a:spLocks/>
          </p:cNvSpPr>
          <p:nvPr/>
        </p:nvSpPr>
        <p:spPr bwMode="auto">
          <a:xfrm rot="18000000">
            <a:off x="18712960" y="11700348"/>
            <a:ext cx="301410" cy="221348"/>
          </a:xfrm>
          <a:custGeom>
            <a:avLst/>
            <a:gdLst>
              <a:gd name="T0" fmla="*/ 5 w 37"/>
              <a:gd name="T1" fmla="*/ 9 h 27"/>
              <a:gd name="T2" fmla="*/ 0 w 37"/>
              <a:gd name="T3" fmla="*/ 9 h 27"/>
              <a:gd name="T4" fmla="*/ 0 w 37"/>
              <a:gd name="T5" fmla="*/ 9 h 27"/>
              <a:gd name="T6" fmla="*/ 5 w 37"/>
              <a:gd name="T7" fmla="*/ 10 h 27"/>
              <a:gd name="T8" fmla="*/ 37 w 37"/>
              <a:gd name="T9" fmla="*/ 15 h 27"/>
              <a:gd name="T10" fmla="*/ 37 w 37"/>
              <a:gd name="T11" fmla="*/ 14 h 27"/>
              <a:gd name="T12" fmla="*/ 5 w 37"/>
              <a:gd name="T13" fmla="*/ 9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27">
                <a:moveTo>
                  <a:pt x="5" y="9"/>
                </a:moveTo>
                <a:cubicBezTo>
                  <a:pt x="3" y="9"/>
                  <a:pt x="1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1" y="9"/>
                  <a:pt x="3" y="10"/>
                  <a:pt x="5" y="10"/>
                </a:cubicBezTo>
                <a:cubicBezTo>
                  <a:pt x="11" y="13"/>
                  <a:pt x="29" y="27"/>
                  <a:pt x="37" y="15"/>
                </a:cubicBezTo>
                <a:cubicBezTo>
                  <a:pt x="37" y="14"/>
                  <a:pt x="37" y="14"/>
                  <a:pt x="37" y="14"/>
                </a:cubicBezTo>
                <a:cubicBezTo>
                  <a:pt x="33" y="0"/>
                  <a:pt x="12" y="8"/>
                  <a:pt x="5" y="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4" name="Freeform 134"/>
          <p:cNvSpPr>
            <a:spLocks/>
          </p:cNvSpPr>
          <p:nvPr/>
        </p:nvSpPr>
        <p:spPr bwMode="auto">
          <a:xfrm rot="18000000">
            <a:off x="18987492" y="11621325"/>
            <a:ext cx="202510" cy="296702"/>
          </a:xfrm>
          <a:custGeom>
            <a:avLst/>
            <a:gdLst>
              <a:gd name="T0" fmla="*/ 3 w 25"/>
              <a:gd name="T1" fmla="*/ 31 h 36"/>
              <a:gd name="T2" fmla="*/ 1 w 25"/>
              <a:gd name="T3" fmla="*/ 36 h 36"/>
              <a:gd name="T4" fmla="*/ 1 w 25"/>
              <a:gd name="T5" fmla="*/ 36 h 36"/>
              <a:gd name="T6" fmla="*/ 4 w 25"/>
              <a:gd name="T7" fmla="*/ 31 h 36"/>
              <a:gd name="T8" fmla="*/ 15 w 25"/>
              <a:gd name="T9" fmla="*/ 0 h 36"/>
              <a:gd name="T10" fmla="*/ 15 w 25"/>
              <a:gd name="T11" fmla="*/ 0 h 36"/>
              <a:gd name="T12" fmla="*/ 3 w 25"/>
              <a:gd name="T13" fmla="*/ 3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36">
                <a:moveTo>
                  <a:pt x="3" y="31"/>
                </a:moveTo>
                <a:cubicBezTo>
                  <a:pt x="2" y="33"/>
                  <a:pt x="2" y="34"/>
                  <a:pt x="1" y="36"/>
                </a:cubicBezTo>
                <a:cubicBezTo>
                  <a:pt x="1" y="36"/>
                  <a:pt x="1" y="36"/>
                  <a:pt x="1" y="36"/>
                </a:cubicBezTo>
                <a:cubicBezTo>
                  <a:pt x="2" y="35"/>
                  <a:pt x="3" y="33"/>
                  <a:pt x="4" y="31"/>
                </a:cubicBezTo>
                <a:cubicBezTo>
                  <a:pt x="8" y="25"/>
                  <a:pt x="25" y="1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2"/>
                  <a:pt x="4" y="24"/>
                  <a:pt x="3" y="3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37" name="Freeform 137"/>
          <p:cNvSpPr>
            <a:spLocks/>
          </p:cNvSpPr>
          <p:nvPr/>
        </p:nvSpPr>
        <p:spPr bwMode="auto">
          <a:xfrm rot="18757726">
            <a:off x="15890575" y="12165355"/>
            <a:ext cx="3320212" cy="1026674"/>
          </a:xfrm>
          <a:custGeom>
            <a:avLst/>
            <a:gdLst>
              <a:gd name="T0" fmla="*/ 375 w 405"/>
              <a:gd name="T1" fmla="*/ 121 h 125"/>
              <a:gd name="T2" fmla="*/ 343 w 405"/>
              <a:gd name="T3" fmla="*/ 125 h 125"/>
              <a:gd name="T4" fmla="*/ 279 w 405"/>
              <a:gd name="T5" fmla="*/ 108 h 125"/>
              <a:gd name="T6" fmla="*/ 250 w 405"/>
              <a:gd name="T7" fmla="*/ 92 h 125"/>
              <a:gd name="T8" fmla="*/ 236 w 405"/>
              <a:gd name="T9" fmla="*/ 83 h 125"/>
              <a:gd name="T10" fmla="*/ 223 w 405"/>
              <a:gd name="T11" fmla="*/ 74 h 125"/>
              <a:gd name="T12" fmla="*/ 166 w 405"/>
              <a:gd name="T13" fmla="*/ 41 h 125"/>
              <a:gd name="T14" fmla="*/ 106 w 405"/>
              <a:gd name="T15" fmla="*/ 17 h 125"/>
              <a:gd name="T16" fmla="*/ 74 w 405"/>
              <a:gd name="T17" fmla="*/ 11 h 125"/>
              <a:gd name="T18" fmla="*/ 43 w 405"/>
              <a:gd name="T19" fmla="*/ 12 h 125"/>
              <a:gd name="T20" fmla="*/ 14 w 405"/>
              <a:gd name="T21" fmla="*/ 22 h 125"/>
              <a:gd name="T22" fmla="*/ 6 w 405"/>
              <a:gd name="T23" fmla="*/ 28 h 125"/>
              <a:gd name="T24" fmla="*/ 0 w 405"/>
              <a:gd name="T25" fmla="*/ 19 h 125"/>
              <a:gd name="T26" fmla="*/ 9 w 405"/>
              <a:gd name="T27" fmla="*/ 13 h 125"/>
              <a:gd name="T28" fmla="*/ 41 w 405"/>
              <a:gd name="T29" fmla="*/ 2 h 125"/>
              <a:gd name="T30" fmla="*/ 75 w 405"/>
              <a:gd name="T31" fmla="*/ 2 h 125"/>
              <a:gd name="T32" fmla="*/ 108 w 405"/>
              <a:gd name="T33" fmla="*/ 9 h 125"/>
              <a:gd name="T34" fmla="*/ 169 w 405"/>
              <a:gd name="T35" fmla="*/ 35 h 125"/>
              <a:gd name="T36" fmla="*/ 225 w 405"/>
              <a:gd name="T37" fmla="*/ 70 h 125"/>
              <a:gd name="T38" fmla="*/ 239 w 405"/>
              <a:gd name="T39" fmla="*/ 79 h 125"/>
              <a:gd name="T40" fmla="*/ 252 w 405"/>
              <a:gd name="T41" fmla="*/ 89 h 125"/>
              <a:gd name="T42" fmla="*/ 280 w 405"/>
              <a:gd name="T43" fmla="*/ 105 h 125"/>
              <a:gd name="T44" fmla="*/ 343 w 405"/>
              <a:gd name="T45" fmla="*/ 123 h 125"/>
              <a:gd name="T46" fmla="*/ 375 w 405"/>
              <a:gd name="T47" fmla="*/ 120 h 125"/>
              <a:gd name="T48" fmla="*/ 391 w 405"/>
              <a:gd name="T49" fmla="*/ 115 h 125"/>
              <a:gd name="T50" fmla="*/ 405 w 405"/>
              <a:gd name="T51" fmla="*/ 106 h 125"/>
              <a:gd name="T52" fmla="*/ 391 w 405"/>
              <a:gd name="T53" fmla="*/ 115 h 125"/>
              <a:gd name="T54" fmla="*/ 375 w 405"/>
              <a:gd name="T55" fmla="*/ 12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5" h="125">
                <a:moveTo>
                  <a:pt x="375" y="121"/>
                </a:moveTo>
                <a:cubicBezTo>
                  <a:pt x="365" y="124"/>
                  <a:pt x="354" y="125"/>
                  <a:pt x="343" y="125"/>
                </a:cubicBezTo>
                <a:cubicBezTo>
                  <a:pt x="321" y="124"/>
                  <a:pt x="299" y="117"/>
                  <a:pt x="279" y="108"/>
                </a:cubicBezTo>
                <a:cubicBezTo>
                  <a:pt x="269" y="103"/>
                  <a:pt x="259" y="98"/>
                  <a:pt x="250" y="92"/>
                </a:cubicBezTo>
                <a:cubicBezTo>
                  <a:pt x="245" y="89"/>
                  <a:pt x="241" y="86"/>
                  <a:pt x="236" y="83"/>
                </a:cubicBezTo>
                <a:cubicBezTo>
                  <a:pt x="232" y="80"/>
                  <a:pt x="227" y="77"/>
                  <a:pt x="223" y="74"/>
                </a:cubicBezTo>
                <a:cubicBezTo>
                  <a:pt x="204" y="62"/>
                  <a:pt x="186" y="51"/>
                  <a:pt x="166" y="41"/>
                </a:cubicBezTo>
                <a:cubicBezTo>
                  <a:pt x="147" y="31"/>
                  <a:pt x="127" y="22"/>
                  <a:pt x="106" y="17"/>
                </a:cubicBezTo>
                <a:cubicBezTo>
                  <a:pt x="96" y="14"/>
                  <a:pt x="85" y="12"/>
                  <a:pt x="74" y="11"/>
                </a:cubicBezTo>
                <a:cubicBezTo>
                  <a:pt x="64" y="10"/>
                  <a:pt x="53" y="10"/>
                  <a:pt x="43" y="12"/>
                </a:cubicBezTo>
                <a:cubicBezTo>
                  <a:pt x="33" y="14"/>
                  <a:pt x="23" y="17"/>
                  <a:pt x="14" y="22"/>
                </a:cubicBezTo>
                <a:cubicBezTo>
                  <a:pt x="11" y="24"/>
                  <a:pt x="9" y="26"/>
                  <a:pt x="6" y="28"/>
                </a:cubicBezTo>
                <a:cubicBezTo>
                  <a:pt x="4" y="25"/>
                  <a:pt x="2" y="22"/>
                  <a:pt x="0" y="19"/>
                </a:cubicBezTo>
                <a:cubicBezTo>
                  <a:pt x="3" y="17"/>
                  <a:pt x="6" y="15"/>
                  <a:pt x="9" y="13"/>
                </a:cubicBezTo>
                <a:cubicBezTo>
                  <a:pt x="19" y="7"/>
                  <a:pt x="30" y="4"/>
                  <a:pt x="41" y="2"/>
                </a:cubicBezTo>
                <a:cubicBezTo>
                  <a:pt x="53" y="0"/>
                  <a:pt x="64" y="1"/>
                  <a:pt x="75" y="2"/>
                </a:cubicBezTo>
                <a:cubicBezTo>
                  <a:pt x="87" y="3"/>
                  <a:pt x="98" y="6"/>
                  <a:pt x="108" y="9"/>
                </a:cubicBezTo>
                <a:cubicBezTo>
                  <a:pt x="130" y="15"/>
                  <a:pt x="150" y="25"/>
                  <a:pt x="169" y="35"/>
                </a:cubicBezTo>
                <a:cubicBezTo>
                  <a:pt x="189" y="46"/>
                  <a:pt x="207" y="57"/>
                  <a:pt x="225" y="70"/>
                </a:cubicBezTo>
                <a:cubicBezTo>
                  <a:pt x="230" y="73"/>
                  <a:pt x="234" y="76"/>
                  <a:pt x="239" y="79"/>
                </a:cubicBezTo>
                <a:cubicBezTo>
                  <a:pt x="243" y="83"/>
                  <a:pt x="248" y="86"/>
                  <a:pt x="252" y="89"/>
                </a:cubicBezTo>
                <a:cubicBezTo>
                  <a:pt x="261" y="95"/>
                  <a:pt x="271" y="100"/>
                  <a:pt x="280" y="105"/>
                </a:cubicBezTo>
                <a:cubicBezTo>
                  <a:pt x="300" y="115"/>
                  <a:pt x="321" y="122"/>
                  <a:pt x="343" y="123"/>
                </a:cubicBezTo>
                <a:cubicBezTo>
                  <a:pt x="354" y="124"/>
                  <a:pt x="365" y="123"/>
                  <a:pt x="375" y="120"/>
                </a:cubicBezTo>
                <a:cubicBezTo>
                  <a:pt x="380" y="119"/>
                  <a:pt x="386" y="117"/>
                  <a:pt x="391" y="115"/>
                </a:cubicBezTo>
                <a:cubicBezTo>
                  <a:pt x="396" y="113"/>
                  <a:pt x="400" y="110"/>
                  <a:pt x="405" y="106"/>
                </a:cubicBezTo>
                <a:cubicBezTo>
                  <a:pt x="400" y="110"/>
                  <a:pt x="396" y="113"/>
                  <a:pt x="391" y="115"/>
                </a:cubicBezTo>
                <a:cubicBezTo>
                  <a:pt x="386" y="118"/>
                  <a:pt x="381" y="120"/>
                  <a:pt x="375" y="121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0" name="Freeform 170"/>
          <p:cNvSpPr>
            <a:spLocks/>
          </p:cNvSpPr>
          <p:nvPr/>
        </p:nvSpPr>
        <p:spPr bwMode="auto">
          <a:xfrm rot="18000000">
            <a:off x="10766699" y="5899005"/>
            <a:ext cx="1644264" cy="2052546"/>
          </a:xfrm>
          <a:custGeom>
            <a:avLst/>
            <a:gdLst>
              <a:gd name="T0" fmla="*/ 236 w 254"/>
              <a:gd name="T1" fmla="*/ 49 h 318"/>
              <a:gd name="T2" fmla="*/ 254 w 254"/>
              <a:gd name="T3" fmla="*/ 1 h 318"/>
              <a:gd name="T4" fmla="*/ 253 w 254"/>
              <a:gd name="T5" fmla="*/ 0 h 318"/>
              <a:gd name="T6" fmla="*/ 222 w 254"/>
              <a:gd name="T7" fmla="*/ 42 h 318"/>
              <a:gd name="T8" fmla="*/ 83 w 254"/>
              <a:gd name="T9" fmla="*/ 311 h 318"/>
              <a:gd name="T10" fmla="*/ 86 w 254"/>
              <a:gd name="T11" fmla="*/ 312 h 318"/>
              <a:gd name="T12" fmla="*/ 236 w 254"/>
              <a:gd name="T13" fmla="*/ 4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4" h="318">
                <a:moveTo>
                  <a:pt x="236" y="49"/>
                </a:moveTo>
                <a:cubicBezTo>
                  <a:pt x="241" y="30"/>
                  <a:pt x="247" y="14"/>
                  <a:pt x="254" y="1"/>
                </a:cubicBezTo>
                <a:cubicBezTo>
                  <a:pt x="254" y="1"/>
                  <a:pt x="253" y="0"/>
                  <a:pt x="253" y="0"/>
                </a:cubicBezTo>
                <a:cubicBezTo>
                  <a:pt x="245" y="13"/>
                  <a:pt x="235" y="28"/>
                  <a:pt x="222" y="42"/>
                </a:cubicBezTo>
                <a:cubicBezTo>
                  <a:pt x="181" y="89"/>
                  <a:pt x="0" y="197"/>
                  <a:pt x="83" y="311"/>
                </a:cubicBezTo>
                <a:cubicBezTo>
                  <a:pt x="86" y="312"/>
                  <a:pt x="86" y="312"/>
                  <a:pt x="86" y="312"/>
                </a:cubicBezTo>
                <a:cubicBezTo>
                  <a:pt x="222" y="318"/>
                  <a:pt x="218" y="109"/>
                  <a:pt x="236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3" name="Freeform 173"/>
          <p:cNvSpPr>
            <a:spLocks/>
          </p:cNvSpPr>
          <p:nvPr/>
        </p:nvSpPr>
        <p:spPr bwMode="auto">
          <a:xfrm rot="18000000">
            <a:off x="10393260" y="7279951"/>
            <a:ext cx="1970890" cy="1859542"/>
          </a:xfrm>
          <a:custGeom>
            <a:avLst/>
            <a:gdLst>
              <a:gd name="T0" fmla="*/ 44 w 305"/>
              <a:gd name="T1" fmla="*/ 27 h 288"/>
              <a:gd name="T2" fmla="*/ 1 w 305"/>
              <a:gd name="T3" fmla="*/ 0 h 288"/>
              <a:gd name="T4" fmla="*/ 0 w 305"/>
              <a:gd name="T5" fmla="*/ 1 h 288"/>
              <a:gd name="T6" fmla="*/ 35 w 305"/>
              <a:gd name="T7" fmla="*/ 39 h 288"/>
              <a:gd name="T8" fmla="*/ 270 w 305"/>
              <a:gd name="T9" fmla="*/ 229 h 288"/>
              <a:gd name="T10" fmla="*/ 271 w 305"/>
              <a:gd name="T11" fmla="*/ 226 h 288"/>
              <a:gd name="T12" fmla="*/ 44 w 305"/>
              <a:gd name="T13" fmla="*/ 2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288">
                <a:moveTo>
                  <a:pt x="44" y="27"/>
                </a:moveTo>
                <a:cubicBezTo>
                  <a:pt x="27" y="19"/>
                  <a:pt x="13" y="9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11" y="11"/>
                  <a:pt x="23" y="24"/>
                  <a:pt x="35" y="39"/>
                </a:cubicBezTo>
                <a:cubicBezTo>
                  <a:pt x="73" y="89"/>
                  <a:pt x="142" y="288"/>
                  <a:pt x="270" y="229"/>
                </a:cubicBezTo>
                <a:cubicBezTo>
                  <a:pt x="271" y="226"/>
                  <a:pt x="271" y="226"/>
                  <a:pt x="271" y="226"/>
                </a:cubicBezTo>
                <a:cubicBezTo>
                  <a:pt x="305" y="95"/>
                  <a:pt x="99" y="57"/>
                  <a:pt x="44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6" name="Freeform 176"/>
          <p:cNvSpPr>
            <a:spLocks/>
          </p:cNvSpPr>
          <p:nvPr/>
        </p:nvSpPr>
        <p:spPr bwMode="auto">
          <a:xfrm rot="18000000">
            <a:off x="11875357" y="7856888"/>
            <a:ext cx="601288" cy="430552"/>
          </a:xfrm>
          <a:custGeom>
            <a:avLst/>
            <a:gdLst>
              <a:gd name="T0" fmla="*/ 14 w 93"/>
              <a:gd name="T1" fmla="*/ 11 h 67"/>
              <a:gd name="T2" fmla="*/ 0 w 93"/>
              <a:gd name="T3" fmla="*/ 9 h 67"/>
              <a:gd name="T4" fmla="*/ 0 w 93"/>
              <a:gd name="T5" fmla="*/ 9 h 67"/>
              <a:gd name="T6" fmla="*/ 13 w 93"/>
              <a:gd name="T7" fmla="*/ 15 h 67"/>
              <a:gd name="T8" fmla="*/ 93 w 93"/>
              <a:gd name="T9" fmla="*/ 38 h 67"/>
              <a:gd name="T10" fmla="*/ 93 w 93"/>
              <a:gd name="T11" fmla="*/ 37 h 67"/>
              <a:gd name="T12" fmla="*/ 14 w 93"/>
              <a:gd name="T13" fmla="*/ 1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67">
                <a:moveTo>
                  <a:pt x="14" y="11"/>
                </a:moveTo>
                <a:cubicBezTo>
                  <a:pt x="9" y="11"/>
                  <a:pt x="4" y="10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11"/>
                  <a:pt x="8" y="12"/>
                  <a:pt x="13" y="15"/>
                </a:cubicBezTo>
                <a:cubicBezTo>
                  <a:pt x="28" y="24"/>
                  <a:pt x="67" y="67"/>
                  <a:pt x="93" y="38"/>
                </a:cubicBezTo>
                <a:cubicBezTo>
                  <a:pt x="93" y="37"/>
                  <a:pt x="93" y="37"/>
                  <a:pt x="93" y="37"/>
                </a:cubicBezTo>
                <a:cubicBezTo>
                  <a:pt x="87" y="0"/>
                  <a:pt x="31" y="13"/>
                  <a:pt x="14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9" name="Freeform 179"/>
          <p:cNvSpPr>
            <a:spLocks/>
          </p:cNvSpPr>
          <p:nvPr/>
        </p:nvSpPr>
        <p:spPr bwMode="auto">
          <a:xfrm rot="18000000">
            <a:off x="12370768" y="7752806"/>
            <a:ext cx="452822" cy="567884"/>
          </a:xfrm>
          <a:custGeom>
            <a:avLst/>
            <a:gdLst>
              <a:gd name="T0" fmla="*/ 5 w 70"/>
              <a:gd name="T1" fmla="*/ 74 h 88"/>
              <a:gd name="T2" fmla="*/ 0 w 70"/>
              <a:gd name="T3" fmla="*/ 87 h 88"/>
              <a:gd name="T4" fmla="*/ 0 w 70"/>
              <a:gd name="T5" fmla="*/ 88 h 88"/>
              <a:gd name="T6" fmla="*/ 9 w 70"/>
              <a:gd name="T7" fmla="*/ 76 h 88"/>
              <a:gd name="T8" fmla="*/ 47 w 70"/>
              <a:gd name="T9" fmla="*/ 2 h 88"/>
              <a:gd name="T10" fmla="*/ 46 w 70"/>
              <a:gd name="T11" fmla="*/ 2 h 88"/>
              <a:gd name="T12" fmla="*/ 5 w 70"/>
              <a:gd name="T13" fmla="*/ 7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" h="88">
                <a:moveTo>
                  <a:pt x="5" y="74"/>
                </a:moveTo>
                <a:cubicBezTo>
                  <a:pt x="3" y="79"/>
                  <a:pt x="2" y="84"/>
                  <a:pt x="0" y="87"/>
                </a:cubicBezTo>
                <a:cubicBezTo>
                  <a:pt x="0" y="87"/>
                  <a:pt x="0" y="88"/>
                  <a:pt x="0" y="88"/>
                </a:cubicBezTo>
                <a:cubicBezTo>
                  <a:pt x="2" y="84"/>
                  <a:pt x="5" y="80"/>
                  <a:pt x="9" y="76"/>
                </a:cubicBezTo>
                <a:cubicBezTo>
                  <a:pt x="20" y="63"/>
                  <a:pt x="70" y="33"/>
                  <a:pt x="47" y="2"/>
                </a:cubicBezTo>
                <a:cubicBezTo>
                  <a:pt x="46" y="2"/>
                  <a:pt x="46" y="2"/>
                  <a:pt x="46" y="2"/>
                </a:cubicBezTo>
                <a:cubicBezTo>
                  <a:pt x="9" y="0"/>
                  <a:pt x="10" y="58"/>
                  <a:pt x="5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2" name="Freeform 182"/>
          <p:cNvSpPr>
            <a:spLocks/>
          </p:cNvSpPr>
          <p:nvPr/>
        </p:nvSpPr>
        <p:spPr bwMode="auto">
          <a:xfrm rot="18000000">
            <a:off x="12379819" y="7422931"/>
            <a:ext cx="545616" cy="515922"/>
          </a:xfrm>
          <a:custGeom>
            <a:avLst/>
            <a:gdLst>
              <a:gd name="T0" fmla="*/ 72 w 84"/>
              <a:gd name="T1" fmla="*/ 72 h 80"/>
              <a:gd name="T2" fmla="*/ 84 w 84"/>
              <a:gd name="T3" fmla="*/ 80 h 80"/>
              <a:gd name="T4" fmla="*/ 84 w 84"/>
              <a:gd name="T5" fmla="*/ 80 h 80"/>
              <a:gd name="T6" fmla="*/ 74 w 84"/>
              <a:gd name="T7" fmla="*/ 69 h 80"/>
              <a:gd name="T8" fmla="*/ 9 w 84"/>
              <a:gd name="T9" fmla="*/ 17 h 80"/>
              <a:gd name="T10" fmla="*/ 9 w 84"/>
              <a:gd name="T11" fmla="*/ 17 h 80"/>
              <a:gd name="T12" fmla="*/ 72 w 84"/>
              <a:gd name="T13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80">
                <a:moveTo>
                  <a:pt x="72" y="72"/>
                </a:moveTo>
                <a:cubicBezTo>
                  <a:pt x="76" y="75"/>
                  <a:pt x="80" y="77"/>
                  <a:pt x="84" y="80"/>
                </a:cubicBezTo>
                <a:cubicBezTo>
                  <a:pt x="84" y="80"/>
                  <a:pt x="84" y="80"/>
                  <a:pt x="84" y="80"/>
                </a:cubicBezTo>
                <a:cubicBezTo>
                  <a:pt x="81" y="77"/>
                  <a:pt x="78" y="73"/>
                  <a:pt x="74" y="69"/>
                </a:cubicBezTo>
                <a:cubicBezTo>
                  <a:pt x="64" y="55"/>
                  <a:pt x="45" y="0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54"/>
                  <a:pt x="56" y="64"/>
                  <a:pt x="72" y="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5" name="Freeform 185"/>
          <p:cNvSpPr>
            <a:spLocks/>
          </p:cNvSpPr>
          <p:nvPr/>
        </p:nvSpPr>
        <p:spPr bwMode="auto">
          <a:xfrm rot="18000000">
            <a:off x="13181865" y="7381311"/>
            <a:ext cx="3735276" cy="7865606"/>
          </a:xfrm>
          <a:custGeom>
            <a:avLst/>
            <a:gdLst>
              <a:gd name="T0" fmla="*/ 569 w 580"/>
              <a:gd name="T1" fmla="*/ 0 h 1079"/>
              <a:gd name="T2" fmla="*/ 578 w 580"/>
              <a:gd name="T3" fmla="*/ 41 h 1079"/>
              <a:gd name="T4" fmla="*/ 579 w 580"/>
              <a:gd name="T5" fmla="*/ 83 h 1079"/>
              <a:gd name="T6" fmla="*/ 560 w 580"/>
              <a:gd name="T7" fmla="*/ 165 h 1079"/>
              <a:gd name="T8" fmla="*/ 465 w 580"/>
              <a:gd name="T9" fmla="*/ 304 h 1079"/>
              <a:gd name="T10" fmla="*/ 402 w 580"/>
              <a:gd name="T11" fmla="*/ 360 h 1079"/>
              <a:gd name="T12" fmla="*/ 369 w 580"/>
              <a:gd name="T13" fmla="*/ 386 h 1079"/>
              <a:gd name="T14" fmla="*/ 335 w 580"/>
              <a:gd name="T15" fmla="*/ 410 h 1079"/>
              <a:gd name="T16" fmla="*/ 207 w 580"/>
              <a:gd name="T17" fmla="*/ 518 h 1079"/>
              <a:gd name="T18" fmla="*/ 97 w 580"/>
              <a:gd name="T19" fmla="*/ 642 h 1079"/>
              <a:gd name="T20" fmla="*/ 56 w 580"/>
              <a:gd name="T21" fmla="*/ 713 h 1079"/>
              <a:gd name="T22" fmla="*/ 31 w 580"/>
              <a:gd name="T23" fmla="*/ 790 h 1079"/>
              <a:gd name="T24" fmla="*/ 32 w 580"/>
              <a:gd name="T25" fmla="*/ 868 h 1079"/>
              <a:gd name="T26" fmla="*/ 62 w 580"/>
              <a:gd name="T27" fmla="*/ 941 h 1079"/>
              <a:gd name="T28" fmla="*/ 113 w 580"/>
              <a:gd name="T29" fmla="*/ 1002 h 1079"/>
              <a:gd name="T30" fmla="*/ 177 w 580"/>
              <a:gd name="T31" fmla="*/ 1052 h 1079"/>
              <a:gd name="T32" fmla="*/ 159 w 580"/>
              <a:gd name="T33" fmla="*/ 1079 h 1079"/>
              <a:gd name="T34" fmla="*/ 91 w 580"/>
              <a:gd name="T35" fmla="*/ 1025 h 1079"/>
              <a:gd name="T36" fmla="*/ 37 w 580"/>
              <a:gd name="T37" fmla="*/ 956 h 1079"/>
              <a:gd name="T38" fmla="*/ 5 w 580"/>
              <a:gd name="T39" fmla="*/ 873 h 1079"/>
              <a:gd name="T40" fmla="*/ 7 w 580"/>
              <a:gd name="T41" fmla="*/ 785 h 1079"/>
              <a:gd name="T42" fmla="*/ 35 w 580"/>
              <a:gd name="T43" fmla="*/ 703 h 1079"/>
              <a:gd name="T44" fmla="*/ 80 w 580"/>
              <a:gd name="T45" fmla="*/ 630 h 1079"/>
              <a:gd name="T46" fmla="*/ 195 w 580"/>
              <a:gd name="T47" fmla="*/ 505 h 1079"/>
              <a:gd name="T48" fmla="*/ 327 w 580"/>
              <a:gd name="T49" fmla="*/ 400 h 1079"/>
              <a:gd name="T50" fmla="*/ 362 w 580"/>
              <a:gd name="T51" fmla="*/ 376 h 1079"/>
              <a:gd name="T52" fmla="*/ 396 w 580"/>
              <a:gd name="T53" fmla="*/ 352 h 1079"/>
              <a:gd name="T54" fmla="*/ 459 w 580"/>
              <a:gd name="T55" fmla="*/ 298 h 1079"/>
              <a:gd name="T56" fmla="*/ 556 w 580"/>
              <a:gd name="T57" fmla="*/ 163 h 1079"/>
              <a:gd name="T58" fmla="*/ 577 w 580"/>
              <a:gd name="T59" fmla="*/ 83 h 1079"/>
              <a:gd name="T60" fmla="*/ 577 w 580"/>
              <a:gd name="T61" fmla="*/ 41 h 1079"/>
              <a:gd name="T62" fmla="*/ 569 w 580"/>
              <a:gd name="T63" fmla="*/ 0 h 1079"/>
              <a:gd name="connsiteX0" fmla="*/ 9780 w 9964"/>
              <a:gd name="connsiteY0" fmla="*/ 0 h 10771"/>
              <a:gd name="connsiteX1" fmla="*/ 9936 w 9964"/>
              <a:gd name="connsiteY1" fmla="*/ 380 h 10771"/>
              <a:gd name="connsiteX2" fmla="*/ 9953 w 9964"/>
              <a:gd name="connsiteY2" fmla="*/ 769 h 10771"/>
              <a:gd name="connsiteX3" fmla="*/ 9625 w 9964"/>
              <a:gd name="connsiteY3" fmla="*/ 1529 h 10771"/>
              <a:gd name="connsiteX4" fmla="*/ 7987 w 9964"/>
              <a:gd name="connsiteY4" fmla="*/ 2817 h 10771"/>
              <a:gd name="connsiteX5" fmla="*/ 6901 w 9964"/>
              <a:gd name="connsiteY5" fmla="*/ 3336 h 10771"/>
              <a:gd name="connsiteX6" fmla="*/ 6332 w 9964"/>
              <a:gd name="connsiteY6" fmla="*/ 3577 h 10771"/>
              <a:gd name="connsiteX7" fmla="*/ 5746 w 9964"/>
              <a:gd name="connsiteY7" fmla="*/ 3800 h 10771"/>
              <a:gd name="connsiteX8" fmla="*/ 3539 w 9964"/>
              <a:gd name="connsiteY8" fmla="*/ 4801 h 10771"/>
              <a:gd name="connsiteX9" fmla="*/ 1642 w 9964"/>
              <a:gd name="connsiteY9" fmla="*/ 5950 h 10771"/>
              <a:gd name="connsiteX10" fmla="*/ 936 w 9964"/>
              <a:gd name="connsiteY10" fmla="*/ 6608 h 10771"/>
              <a:gd name="connsiteX11" fmla="*/ 504 w 9964"/>
              <a:gd name="connsiteY11" fmla="*/ 7322 h 10771"/>
              <a:gd name="connsiteX12" fmla="*/ 522 w 9964"/>
              <a:gd name="connsiteY12" fmla="*/ 8044 h 10771"/>
              <a:gd name="connsiteX13" fmla="*/ 1039 w 9964"/>
              <a:gd name="connsiteY13" fmla="*/ 8721 h 10771"/>
              <a:gd name="connsiteX14" fmla="*/ 1918 w 9964"/>
              <a:gd name="connsiteY14" fmla="*/ 9286 h 10771"/>
              <a:gd name="connsiteX15" fmla="*/ 3022 w 9964"/>
              <a:gd name="connsiteY15" fmla="*/ 9750 h 10771"/>
              <a:gd name="connsiteX16" fmla="*/ 1583 w 9964"/>
              <a:gd name="connsiteY16" fmla="*/ 10771 h 10771"/>
              <a:gd name="connsiteX17" fmla="*/ 1539 w 9964"/>
              <a:gd name="connsiteY17" fmla="*/ 9500 h 10771"/>
              <a:gd name="connsiteX18" fmla="*/ 608 w 9964"/>
              <a:gd name="connsiteY18" fmla="*/ 8860 h 10771"/>
              <a:gd name="connsiteX19" fmla="*/ 56 w 9964"/>
              <a:gd name="connsiteY19" fmla="*/ 8091 h 10771"/>
              <a:gd name="connsiteX20" fmla="*/ 91 w 9964"/>
              <a:gd name="connsiteY20" fmla="*/ 7275 h 10771"/>
              <a:gd name="connsiteX21" fmla="*/ 573 w 9964"/>
              <a:gd name="connsiteY21" fmla="*/ 6515 h 10771"/>
              <a:gd name="connsiteX22" fmla="*/ 1349 w 9964"/>
              <a:gd name="connsiteY22" fmla="*/ 5839 h 10771"/>
              <a:gd name="connsiteX23" fmla="*/ 3332 w 9964"/>
              <a:gd name="connsiteY23" fmla="*/ 4680 h 10771"/>
              <a:gd name="connsiteX24" fmla="*/ 5608 w 9964"/>
              <a:gd name="connsiteY24" fmla="*/ 3707 h 10771"/>
              <a:gd name="connsiteX25" fmla="*/ 6211 w 9964"/>
              <a:gd name="connsiteY25" fmla="*/ 3485 h 10771"/>
              <a:gd name="connsiteX26" fmla="*/ 6798 w 9964"/>
              <a:gd name="connsiteY26" fmla="*/ 3262 h 10771"/>
              <a:gd name="connsiteX27" fmla="*/ 7884 w 9964"/>
              <a:gd name="connsiteY27" fmla="*/ 2762 h 10771"/>
              <a:gd name="connsiteX28" fmla="*/ 9556 w 9964"/>
              <a:gd name="connsiteY28" fmla="*/ 1511 h 10771"/>
              <a:gd name="connsiteX29" fmla="*/ 9918 w 9964"/>
              <a:gd name="connsiteY29" fmla="*/ 769 h 10771"/>
              <a:gd name="connsiteX30" fmla="*/ 9918 w 9964"/>
              <a:gd name="connsiteY30" fmla="*/ 380 h 10771"/>
              <a:gd name="connsiteX31" fmla="*/ 9780 w 9964"/>
              <a:gd name="connsiteY31" fmla="*/ 0 h 10771"/>
              <a:gd name="connsiteX0" fmla="*/ 9815 w 10000"/>
              <a:gd name="connsiteY0" fmla="*/ 0 h 10482"/>
              <a:gd name="connsiteX1" fmla="*/ 9972 w 10000"/>
              <a:gd name="connsiteY1" fmla="*/ 353 h 10482"/>
              <a:gd name="connsiteX2" fmla="*/ 9989 w 10000"/>
              <a:gd name="connsiteY2" fmla="*/ 714 h 10482"/>
              <a:gd name="connsiteX3" fmla="*/ 9660 w 10000"/>
              <a:gd name="connsiteY3" fmla="*/ 1420 h 10482"/>
              <a:gd name="connsiteX4" fmla="*/ 8016 w 10000"/>
              <a:gd name="connsiteY4" fmla="*/ 2615 h 10482"/>
              <a:gd name="connsiteX5" fmla="*/ 6926 w 10000"/>
              <a:gd name="connsiteY5" fmla="*/ 3097 h 10482"/>
              <a:gd name="connsiteX6" fmla="*/ 6355 w 10000"/>
              <a:gd name="connsiteY6" fmla="*/ 3321 h 10482"/>
              <a:gd name="connsiteX7" fmla="*/ 5767 w 10000"/>
              <a:gd name="connsiteY7" fmla="*/ 3528 h 10482"/>
              <a:gd name="connsiteX8" fmla="*/ 3552 w 10000"/>
              <a:gd name="connsiteY8" fmla="*/ 4457 h 10482"/>
              <a:gd name="connsiteX9" fmla="*/ 1648 w 10000"/>
              <a:gd name="connsiteY9" fmla="*/ 5524 h 10482"/>
              <a:gd name="connsiteX10" fmla="*/ 939 w 10000"/>
              <a:gd name="connsiteY10" fmla="*/ 6135 h 10482"/>
              <a:gd name="connsiteX11" fmla="*/ 506 w 10000"/>
              <a:gd name="connsiteY11" fmla="*/ 6798 h 10482"/>
              <a:gd name="connsiteX12" fmla="*/ 524 w 10000"/>
              <a:gd name="connsiteY12" fmla="*/ 7468 h 10482"/>
              <a:gd name="connsiteX13" fmla="*/ 1043 w 10000"/>
              <a:gd name="connsiteY13" fmla="*/ 8097 h 10482"/>
              <a:gd name="connsiteX14" fmla="*/ 1925 w 10000"/>
              <a:gd name="connsiteY14" fmla="*/ 8621 h 10482"/>
              <a:gd name="connsiteX15" fmla="*/ 2252 w 10000"/>
              <a:gd name="connsiteY15" fmla="*/ 10410 h 10482"/>
              <a:gd name="connsiteX16" fmla="*/ 1589 w 10000"/>
              <a:gd name="connsiteY16" fmla="*/ 10000 h 10482"/>
              <a:gd name="connsiteX17" fmla="*/ 1545 w 10000"/>
              <a:gd name="connsiteY17" fmla="*/ 8820 h 10482"/>
              <a:gd name="connsiteX18" fmla="*/ 610 w 10000"/>
              <a:gd name="connsiteY18" fmla="*/ 8226 h 10482"/>
              <a:gd name="connsiteX19" fmla="*/ 56 w 10000"/>
              <a:gd name="connsiteY19" fmla="*/ 7512 h 10482"/>
              <a:gd name="connsiteX20" fmla="*/ 91 w 10000"/>
              <a:gd name="connsiteY20" fmla="*/ 6754 h 10482"/>
              <a:gd name="connsiteX21" fmla="*/ 575 w 10000"/>
              <a:gd name="connsiteY21" fmla="*/ 6049 h 10482"/>
              <a:gd name="connsiteX22" fmla="*/ 1354 w 10000"/>
              <a:gd name="connsiteY22" fmla="*/ 5421 h 10482"/>
              <a:gd name="connsiteX23" fmla="*/ 3344 w 10000"/>
              <a:gd name="connsiteY23" fmla="*/ 4345 h 10482"/>
              <a:gd name="connsiteX24" fmla="*/ 5628 w 10000"/>
              <a:gd name="connsiteY24" fmla="*/ 3442 h 10482"/>
              <a:gd name="connsiteX25" fmla="*/ 6233 w 10000"/>
              <a:gd name="connsiteY25" fmla="*/ 3236 h 10482"/>
              <a:gd name="connsiteX26" fmla="*/ 6823 w 10000"/>
              <a:gd name="connsiteY26" fmla="*/ 3029 h 10482"/>
              <a:gd name="connsiteX27" fmla="*/ 7912 w 10000"/>
              <a:gd name="connsiteY27" fmla="*/ 2564 h 10482"/>
              <a:gd name="connsiteX28" fmla="*/ 9591 w 10000"/>
              <a:gd name="connsiteY28" fmla="*/ 1403 h 10482"/>
              <a:gd name="connsiteX29" fmla="*/ 9954 w 10000"/>
              <a:gd name="connsiteY29" fmla="*/ 714 h 10482"/>
              <a:gd name="connsiteX30" fmla="*/ 9954 w 10000"/>
              <a:gd name="connsiteY30" fmla="*/ 353 h 10482"/>
              <a:gd name="connsiteX31" fmla="*/ 9815 w 10000"/>
              <a:gd name="connsiteY31" fmla="*/ 0 h 1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000" h="10482">
                <a:moveTo>
                  <a:pt x="9815" y="0"/>
                </a:moveTo>
                <a:cubicBezTo>
                  <a:pt x="9903" y="111"/>
                  <a:pt x="9954" y="232"/>
                  <a:pt x="9972" y="353"/>
                </a:cubicBezTo>
                <a:cubicBezTo>
                  <a:pt x="10006" y="473"/>
                  <a:pt x="10006" y="593"/>
                  <a:pt x="9989" y="714"/>
                </a:cubicBezTo>
                <a:cubicBezTo>
                  <a:pt x="9954" y="955"/>
                  <a:pt x="9833" y="1196"/>
                  <a:pt x="9660" y="1420"/>
                </a:cubicBezTo>
                <a:cubicBezTo>
                  <a:pt x="9296" y="1867"/>
                  <a:pt x="8691" y="2263"/>
                  <a:pt x="8016" y="2615"/>
                </a:cubicBezTo>
                <a:cubicBezTo>
                  <a:pt x="7670" y="2788"/>
                  <a:pt x="7306" y="2951"/>
                  <a:pt x="6926" y="3097"/>
                </a:cubicBezTo>
                <a:cubicBezTo>
                  <a:pt x="6735" y="3175"/>
                  <a:pt x="6546" y="3244"/>
                  <a:pt x="6355" y="3321"/>
                </a:cubicBezTo>
                <a:cubicBezTo>
                  <a:pt x="6147" y="3391"/>
                  <a:pt x="5957" y="3459"/>
                  <a:pt x="5767" y="3528"/>
                </a:cubicBezTo>
                <a:cubicBezTo>
                  <a:pt x="4988" y="3820"/>
                  <a:pt x="4244" y="4131"/>
                  <a:pt x="3552" y="4457"/>
                </a:cubicBezTo>
                <a:cubicBezTo>
                  <a:pt x="2859" y="4784"/>
                  <a:pt x="2202" y="5137"/>
                  <a:pt x="1648" y="5524"/>
                </a:cubicBezTo>
                <a:cubicBezTo>
                  <a:pt x="1372" y="5722"/>
                  <a:pt x="1129" y="5920"/>
                  <a:pt x="939" y="6135"/>
                </a:cubicBezTo>
                <a:cubicBezTo>
                  <a:pt x="732" y="6350"/>
                  <a:pt x="593" y="6565"/>
                  <a:pt x="506" y="6798"/>
                </a:cubicBezTo>
                <a:cubicBezTo>
                  <a:pt x="438" y="7022"/>
                  <a:pt x="438" y="7254"/>
                  <a:pt x="524" y="7468"/>
                </a:cubicBezTo>
                <a:cubicBezTo>
                  <a:pt x="610" y="7692"/>
                  <a:pt x="783" y="7907"/>
                  <a:pt x="1043" y="8097"/>
                </a:cubicBezTo>
                <a:cubicBezTo>
                  <a:pt x="1285" y="8286"/>
                  <a:pt x="1724" y="8236"/>
                  <a:pt x="1925" y="8621"/>
                </a:cubicBezTo>
                <a:cubicBezTo>
                  <a:pt x="2127" y="9007"/>
                  <a:pt x="1871" y="10281"/>
                  <a:pt x="2252" y="10410"/>
                </a:cubicBezTo>
                <a:cubicBezTo>
                  <a:pt x="1940" y="10642"/>
                  <a:pt x="1707" y="10265"/>
                  <a:pt x="1589" y="10000"/>
                </a:cubicBezTo>
                <a:cubicBezTo>
                  <a:pt x="1471" y="9735"/>
                  <a:pt x="1908" y="8992"/>
                  <a:pt x="1545" y="8820"/>
                </a:cubicBezTo>
                <a:cubicBezTo>
                  <a:pt x="1198" y="8639"/>
                  <a:pt x="870" y="8450"/>
                  <a:pt x="610" y="8226"/>
                </a:cubicBezTo>
                <a:cubicBezTo>
                  <a:pt x="333" y="8010"/>
                  <a:pt x="143" y="7770"/>
                  <a:pt x="56" y="7512"/>
                </a:cubicBezTo>
                <a:cubicBezTo>
                  <a:pt x="-30" y="7262"/>
                  <a:pt x="-13" y="7004"/>
                  <a:pt x="91" y="6754"/>
                </a:cubicBezTo>
                <a:cubicBezTo>
                  <a:pt x="178" y="6505"/>
                  <a:pt x="350" y="6272"/>
                  <a:pt x="575" y="6049"/>
                </a:cubicBezTo>
                <a:cubicBezTo>
                  <a:pt x="801" y="5825"/>
                  <a:pt x="1060" y="5619"/>
                  <a:pt x="1354" y="5421"/>
                </a:cubicBezTo>
                <a:cubicBezTo>
                  <a:pt x="1943" y="5025"/>
                  <a:pt x="2634" y="4672"/>
                  <a:pt x="3344" y="4345"/>
                </a:cubicBezTo>
                <a:cubicBezTo>
                  <a:pt x="4071" y="4027"/>
                  <a:pt x="4849" y="3726"/>
                  <a:pt x="5628" y="3442"/>
                </a:cubicBezTo>
                <a:lnTo>
                  <a:pt x="6233" y="3236"/>
                </a:lnTo>
                <a:lnTo>
                  <a:pt x="6823" y="3029"/>
                </a:lnTo>
                <a:cubicBezTo>
                  <a:pt x="7203" y="2883"/>
                  <a:pt x="7566" y="2728"/>
                  <a:pt x="7912" y="2564"/>
                </a:cubicBezTo>
                <a:cubicBezTo>
                  <a:pt x="8604" y="2228"/>
                  <a:pt x="9210" y="1841"/>
                  <a:pt x="9591" y="1403"/>
                </a:cubicBezTo>
                <a:cubicBezTo>
                  <a:pt x="9781" y="1187"/>
                  <a:pt x="9920" y="955"/>
                  <a:pt x="9954" y="714"/>
                </a:cubicBezTo>
                <a:cubicBezTo>
                  <a:pt x="9989" y="593"/>
                  <a:pt x="9989" y="473"/>
                  <a:pt x="9954" y="353"/>
                </a:cubicBezTo>
                <a:cubicBezTo>
                  <a:pt x="9937" y="232"/>
                  <a:pt x="9903" y="111"/>
                  <a:pt x="9815" y="0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6" name="Freeform 186"/>
          <p:cNvSpPr>
            <a:spLocks/>
          </p:cNvSpPr>
          <p:nvPr/>
        </p:nvSpPr>
        <p:spPr bwMode="auto">
          <a:xfrm rot="18000000">
            <a:off x="4807500" y="5627057"/>
            <a:ext cx="2661258" cy="3700522"/>
          </a:xfrm>
          <a:custGeom>
            <a:avLst/>
            <a:gdLst>
              <a:gd name="T0" fmla="*/ 203 w 412"/>
              <a:gd name="T1" fmla="*/ 81 h 573"/>
              <a:gd name="T2" fmla="*/ 188 w 412"/>
              <a:gd name="T3" fmla="*/ 0 h 573"/>
              <a:gd name="T4" fmla="*/ 186 w 412"/>
              <a:gd name="T5" fmla="*/ 0 h 573"/>
              <a:gd name="T6" fmla="*/ 185 w 412"/>
              <a:gd name="T7" fmla="*/ 24 h 573"/>
              <a:gd name="T8" fmla="*/ 184 w 412"/>
              <a:gd name="T9" fmla="*/ 42 h 573"/>
              <a:gd name="T10" fmla="*/ 179 w 412"/>
              <a:gd name="T11" fmla="*/ 83 h 573"/>
              <a:gd name="T12" fmla="*/ 213 w 412"/>
              <a:gd name="T13" fmla="*/ 572 h 573"/>
              <a:gd name="T14" fmla="*/ 214 w 412"/>
              <a:gd name="T15" fmla="*/ 573 h 573"/>
              <a:gd name="T16" fmla="*/ 214 w 412"/>
              <a:gd name="T17" fmla="*/ 573 h 573"/>
              <a:gd name="T18" fmla="*/ 214 w 412"/>
              <a:gd name="T19" fmla="*/ 573 h 573"/>
              <a:gd name="T20" fmla="*/ 214 w 412"/>
              <a:gd name="T21" fmla="*/ 573 h 573"/>
              <a:gd name="T22" fmla="*/ 219 w 412"/>
              <a:gd name="T23" fmla="*/ 572 h 573"/>
              <a:gd name="T24" fmla="*/ 203 w 412"/>
              <a:gd name="T25" fmla="*/ 81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2" h="573">
                <a:moveTo>
                  <a:pt x="203" y="81"/>
                </a:moveTo>
                <a:cubicBezTo>
                  <a:pt x="195" y="52"/>
                  <a:pt x="190" y="24"/>
                  <a:pt x="188" y="0"/>
                </a:cubicBezTo>
                <a:cubicBezTo>
                  <a:pt x="187" y="0"/>
                  <a:pt x="187" y="0"/>
                  <a:pt x="186" y="0"/>
                </a:cubicBezTo>
                <a:cubicBezTo>
                  <a:pt x="186" y="7"/>
                  <a:pt x="186" y="16"/>
                  <a:pt x="185" y="24"/>
                </a:cubicBezTo>
                <a:cubicBezTo>
                  <a:pt x="185" y="30"/>
                  <a:pt x="185" y="36"/>
                  <a:pt x="184" y="42"/>
                </a:cubicBezTo>
                <a:cubicBezTo>
                  <a:pt x="183" y="55"/>
                  <a:pt x="182" y="69"/>
                  <a:pt x="179" y="83"/>
                </a:cubicBezTo>
                <a:cubicBezTo>
                  <a:pt x="162" y="182"/>
                  <a:pt x="0" y="487"/>
                  <a:pt x="213" y="572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4" y="573"/>
                  <a:pt x="214" y="573"/>
                  <a:pt x="214" y="573"/>
                </a:cubicBezTo>
                <a:cubicBezTo>
                  <a:pt x="219" y="572"/>
                  <a:pt x="219" y="572"/>
                  <a:pt x="219" y="572"/>
                </a:cubicBezTo>
                <a:cubicBezTo>
                  <a:pt x="412" y="465"/>
                  <a:pt x="230" y="180"/>
                  <a:pt x="203" y="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89" name="Freeform 189"/>
          <p:cNvSpPr>
            <a:spLocks/>
          </p:cNvSpPr>
          <p:nvPr/>
        </p:nvSpPr>
        <p:spPr bwMode="auto">
          <a:xfrm rot="18000000">
            <a:off x="4711344" y="8797793"/>
            <a:ext cx="3663406" cy="2650122"/>
          </a:xfrm>
          <a:custGeom>
            <a:avLst/>
            <a:gdLst>
              <a:gd name="T0" fmla="*/ 567 w 567"/>
              <a:gd name="T1" fmla="*/ 216 h 410"/>
              <a:gd name="T2" fmla="*/ 567 w 567"/>
              <a:gd name="T3" fmla="*/ 211 h 410"/>
              <a:gd name="T4" fmla="*/ 83 w 567"/>
              <a:gd name="T5" fmla="*/ 128 h 410"/>
              <a:gd name="T6" fmla="*/ 0 w 567"/>
              <a:gd name="T7" fmla="*/ 127 h 410"/>
              <a:gd name="T8" fmla="*/ 0 w 567"/>
              <a:gd name="T9" fmla="*/ 128 h 410"/>
              <a:gd name="T10" fmla="*/ 23 w 567"/>
              <a:gd name="T11" fmla="*/ 134 h 410"/>
              <a:gd name="T12" fmla="*/ 41 w 567"/>
              <a:gd name="T13" fmla="*/ 139 h 410"/>
              <a:gd name="T14" fmla="*/ 81 w 567"/>
              <a:gd name="T15" fmla="*/ 152 h 410"/>
              <a:gd name="T16" fmla="*/ 567 w 567"/>
              <a:gd name="T17" fmla="*/ 216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7" h="410">
                <a:moveTo>
                  <a:pt x="567" y="216"/>
                </a:moveTo>
                <a:cubicBezTo>
                  <a:pt x="567" y="211"/>
                  <a:pt x="567" y="211"/>
                  <a:pt x="567" y="211"/>
                </a:cubicBezTo>
                <a:cubicBezTo>
                  <a:pt x="502" y="0"/>
                  <a:pt x="185" y="122"/>
                  <a:pt x="83" y="128"/>
                </a:cubicBezTo>
                <a:cubicBezTo>
                  <a:pt x="53" y="130"/>
                  <a:pt x="25" y="129"/>
                  <a:pt x="0" y="127"/>
                </a:cubicBezTo>
                <a:cubicBezTo>
                  <a:pt x="0" y="127"/>
                  <a:pt x="0" y="128"/>
                  <a:pt x="0" y="128"/>
                </a:cubicBezTo>
                <a:cubicBezTo>
                  <a:pt x="7" y="130"/>
                  <a:pt x="15" y="132"/>
                  <a:pt x="23" y="134"/>
                </a:cubicBezTo>
                <a:cubicBezTo>
                  <a:pt x="29" y="136"/>
                  <a:pt x="35" y="137"/>
                  <a:pt x="41" y="139"/>
                </a:cubicBezTo>
                <a:cubicBezTo>
                  <a:pt x="54" y="143"/>
                  <a:pt x="67" y="147"/>
                  <a:pt x="81" y="152"/>
                </a:cubicBezTo>
                <a:cubicBezTo>
                  <a:pt x="174" y="189"/>
                  <a:pt x="441" y="410"/>
                  <a:pt x="567" y="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2" name="Freeform 192"/>
          <p:cNvSpPr>
            <a:spLocks/>
          </p:cNvSpPr>
          <p:nvPr/>
        </p:nvSpPr>
        <p:spPr bwMode="auto">
          <a:xfrm rot="18000000">
            <a:off x="7026833" y="8438405"/>
            <a:ext cx="987300" cy="716350"/>
          </a:xfrm>
          <a:custGeom>
            <a:avLst/>
            <a:gdLst>
              <a:gd name="T0" fmla="*/ 153 w 153"/>
              <a:gd name="T1" fmla="*/ 48 h 111"/>
              <a:gd name="T2" fmla="*/ 152 w 153"/>
              <a:gd name="T3" fmla="*/ 47 h 111"/>
              <a:gd name="T4" fmla="*/ 21 w 153"/>
              <a:gd name="T5" fmla="*/ 78 h 111"/>
              <a:gd name="T6" fmla="*/ 0 w 153"/>
              <a:gd name="T7" fmla="*/ 87 h 111"/>
              <a:gd name="T8" fmla="*/ 0 w 153"/>
              <a:gd name="T9" fmla="*/ 87 h 111"/>
              <a:gd name="T10" fmla="*/ 23 w 153"/>
              <a:gd name="T11" fmla="*/ 85 h 111"/>
              <a:gd name="T12" fmla="*/ 153 w 153"/>
              <a:gd name="T13" fmla="*/ 4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3" h="111">
                <a:moveTo>
                  <a:pt x="153" y="48"/>
                </a:moveTo>
                <a:cubicBezTo>
                  <a:pt x="152" y="47"/>
                  <a:pt x="152" y="47"/>
                  <a:pt x="152" y="47"/>
                </a:cubicBezTo>
                <a:cubicBezTo>
                  <a:pt x="113" y="0"/>
                  <a:pt x="46" y="66"/>
                  <a:pt x="21" y="78"/>
                </a:cubicBezTo>
                <a:cubicBezTo>
                  <a:pt x="13" y="82"/>
                  <a:pt x="6" y="85"/>
                  <a:pt x="0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6" y="86"/>
                  <a:pt x="14" y="85"/>
                  <a:pt x="23" y="85"/>
                </a:cubicBezTo>
                <a:cubicBezTo>
                  <a:pt x="50" y="84"/>
                  <a:pt x="142" y="111"/>
                  <a:pt x="153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5" name="Freeform 195"/>
          <p:cNvSpPr>
            <a:spLocks/>
          </p:cNvSpPr>
          <p:nvPr/>
        </p:nvSpPr>
        <p:spPr bwMode="auto">
          <a:xfrm rot="18000000">
            <a:off x="7842341" y="8176865"/>
            <a:ext cx="734908" cy="1020706"/>
          </a:xfrm>
          <a:custGeom>
            <a:avLst/>
            <a:gdLst>
              <a:gd name="T0" fmla="*/ 55 w 114"/>
              <a:gd name="T1" fmla="*/ 0 h 158"/>
              <a:gd name="T2" fmla="*/ 55 w 114"/>
              <a:gd name="T3" fmla="*/ 0 h 158"/>
              <a:gd name="T4" fmla="*/ 53 w 114"/>
              <a:gd name="T5" fmla="*/ 0 h 158"/>
              <a:gd name="T6" fmla="*/ 58 w 114"/>
              <a:gd name="T7" fmla="*/ 135 h 158"/>
              <a:gd name="T8" fmla="*/ 62 w 114"/>
              <a:gd name="T9" fmla="*/ 158 h 158"/>
              <a:gd name="T10" fmla="*/ 62 w 114"/>
              <a:gd name="T11" fmla="*/ 158 h 158"/>
              <a:gd name="T12" fmla="*/ 64 w 114"/>
              <a:gd name="T13" fmla="*/ 135 h 158"/>
              <a:gd name="T14" fmla="*/ 55 w 114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" h="158">
                <a:moveTo>
                  <a:pt x="55" y="0"/>
                </a:moveTo>
                <a:cubicBezTo>
                  <a:pt x="55" y="0"/>
                  <a:pt x="55" y="0"/>
                  <a:pt x="5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0" y="29"/>
                  <a:pt x="50" y="108"/>
                  <a:pt x="58" y="135"/>
                </a:cubicBezTo>
                <a:cubicBezTo>
                  <a:pt x="60" y="143"/>
                  <a:pt x="61" y="151"/>
                  <a:pt x="62" y="158"/>
                </a:cubicBezTo>
                <a:cubicBezTo>
                  <a:pt x="62" y="158"/>
                  <a:pt x="62" y="158"/>
                  <a:pt x="62" y="158"/>
                </a:cubicBezTo>
                <a:cubicBezTo>
                  <a:pt x="62" y="151"/>
                  <a:pt x="63" y="143"/>
                  <a:pt x="64" y="135"/>
                </a:cubicBezTo>
                <a:cubicBezTo>
                  <a:pt x="69" y="107"/>
                  <a:pt x="114" y="23"/>
                  <a:pt x="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8" name="Freeform 198"/>
          <p:cNvSpPr>
            <a:spLocks/>
          </p:cNvSpPr>
          <p:nvPr/>
        </p:nvSpPr>
        <p:spPr bwMode="auto">
          <a:xfrm rot="18000000">
            <a:off x="7508518" y="7579149"/>
            <a:ext cx="1016994" cy="716350"/>
          </a:xfrm>
          <a:custGeom>
            <a:avLst/>
            <a:gdLst>
              <a:gd name="T0" fmla="*/ 134 w 157"/>
              <a:gd name="T1" fmla="*/ 69 h 111"/>
              <a:gd name="T2" fmla="*/ 2 w 157"/>
              <a:gd name="T3" fmla="*/ 49 h 111"/>
              <a:gd name="T4" fmla="*/ 0 w 157"/>
              <a:gd name="T5" fmla="*/ 52 h 111"/>
              <a:gd name="T6" fmla="*/ 0 w 157"/>
              <a:gd name="T7" fmla="*/ 52 h 111"/>
              <a:gd name="T8" fmla="*/ 0 w 157"/>
              <a:gd name="T9" fmla="*/ 52 h 111"/>
              <a:gd name="T10" fmla="*/ 0 w 157"/>
              <a:gd name="T11" fmla="*/ 52 h 111"/>
              <a:gd name="T12" fmla="*/ 0 w 157"/>
              <a:gd name="T13" fmla="*/ 53 h 111"/>
              <a:gd name="T14" fmla="*/ 134 w 157"/>
              <a:gd name="T15" fmla="*/ 76 h 111"/>
              <a:gd name="T16" fmla="*/ 157 w 157"/>
              <a:gd name="T17" fmla="*/ 76 h 111"/>
              <a:gd name="T18" fmla="*/ 157 w 157"/>
              <a:gd name="T19" fmla="*/ 76 h 111"/>
              <a:gd name="T20" fmla="*/ 134 w 157"/>
              <a:gd name="T21" fmla="*/ 69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7" h="111">
                <a:moveTo>
                  <a:pt x="134" y="69"/>
                </a:moveTo>
                <a:cubicBezTo>
                  <a:pt x="109" y="59"/>
                  <a:pt x="38" y="0"/>
                  <a:pt x="2" y="49"/>
                </a:cubicBezTo>
                <a:cubicBezTo>
                  <a:pt x="1" y="50"/>
                  <a:pt x="1" y="51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18" y="111"/>
                  <a:pt x="106" y="78"/>
                  <a:pt x="134" y="76"/>
                </a:cubicBezTo>
                <a:cubicBezTo>
                  <a:pt x="142" y="75"/>
                  <a:pt x="150" y="76"/>
                  <a:pt x="157" y="76"/>
                </a:cubicBezTo>
                <a:cubicBezTo>
                  <a:pt x="157" y="76"/>
                  <a:pt x="157" y="76"/>
                  <a:pt x="157" y="76"/>
                </a:cubicBezTo>
                <a:cubicBezTo>
                  <a:pt x="150" y="74"/>
                  <a:pt x="142" y="72"/>
                  <a:pt x="134" y="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9" name="Freeform 199"/>
          <p:cNvSpPr>
            <a:spLocks/>
          </p:cNvSpPr>
          <p:nvPr/>
        </p:nvSpPr>
        <p:spPr bwMode="auto">
          <a:xfrm rot="18000000">
            <a:off x="12259275" y="5024851"/>
            <a:ext cx="1819780" cy="13612486"/>
          </a:xfrm>
          <a:custGeom>
            <a:avLst/>
            <a:gdLst>
              <a:gd name="T0" fmla="*/ 126 w 496"/>
              <a:gd name="T1" fmla="*/ 0 h 1866"/>
              <a:gd name="T2" fmla="*/ 195 w 496"/>
              <a:gd name="T3" fmla="*/ 74 h 1866"/>
              <a:gd name="T4" fmla="*/ 232 w 496"/>
              <a:gd name="T5" fmla="*/ 131 h 1866"/>
              <a:gd name="T6" fmla="*/ 275 w 496"/>
              <a:gd name="T7" fmla="*/ 261 h 1866"/>
              <a:gd name="T8" fmla="*/ 261 w 496"/>
              <a:gd name="T9" fmla="*/ 533 h 1866"/>
              <a:gd name="T10" fmla="*/ 222 w 496"/>
              <a:gd name="T11" fmla="*/ 664 h 1866"/>
              <a:gd name="T12" fmla="*/ 197 w 496"/>
              <a:gd name="T13" fmla="*/ 728 h 1866"/>
              <a:gd name="T14" fmla="*/ 171 w 496"/>
              <a:gd name="T15" fmla="*/ 791 h 1866"/>
              <a:gd name="T16" fmla="*/ 85 w 496"/>
              <a:gd name="T17" fmla="*/ 1048 h 1866"/>
              <a:gd name="T18" fmla="*/ 38 w 496"/>
              <a:gd name="T19" fmla="*/ 1313 h 1866"/>
              <a:gd name="T20" fmla="*/ 41 w 496"/>
              <a:gd name="T21" fmla="*/ 1446 h 1866"/>
              <a:gd name="T22" fmla="*/ 72 w 496"/>
              <a:gd name="T23" fmla="*/ 1573 h 1866"/>
              <a:gd name="T24" fmla="*/ 139 w 496"/>
              <a:gd name="T25" fmla="*/ 1681 h 1866"/>
              <a:gd name="T26" fmla="*/ 242 w 496"/>
              <a:gd name="T27" fmla="*/ 1756 h 1866"/>
              <a:gd name="T28" fmla="*/ 365 w 496"/>
              <a:gd name="T29" fmla="*/ 1797 h 1866"/>
              <a:gd name="T30" fmla="*/ 496 w 496"/>
              <a:gd name="T31" fmla="*/ 1811 h 1866"/>
              <a:gd name="T32" fmla="*/ 493 w 496"/>
              <a:gd name="T33" fmla="*/ 1866 h 1866"/>
              <a:gd name="T34" fmla="*/ 354 w 496"/>
              <a:gd name="T35" fmla="*/ 1847 h 1866"/>
              <a:gd name="T36" fmla="*/ 220 w 496"/>
              <a:gd name="T37" fmla="*/ 1799 h 1866"/>
              <a:gd name="T38" fmla="*/ 107 w 496"/>
              <a:gd name="T39" fmla="*/ 1710 h 1866"/>
              <a:gd name="T40" fmla="*/ 34 w 496"/>
              <a:gd name="T41" fmla="*/ 1587 h 1866"/>
              <a:gd name="T42" fmla="*/ 4 w 496"/>
              <a:gd name="T43" fmla="*/ 1449 h 1866"/>
              <a:gd name="T44" fmla="*/ 4 w 496"/>
              <a:gd name="T45" fmla="*/ 1310 h 1866"/>
              <a:gd name="T46" fmla="*/ 59 w 496"/>
              <a:gd name="T47" fmla="*/ 1040 h 1866"/>
              <a:gd name="T48" fmla="*/ 152 w 496"/>
              <a:gd name="T49" fmla="*/ 783 h 1866"/>
              <a:gd name="T50" fmla="*/ 180 w 496"/>
              <a:gd name="T51" fmla="*/ 721 h 1866"/>
              <a:gd name="T52" fmla="*/ 206 w 496"/>
              <a:gd name="T53" fmla="*/ 658 h 1866"/>
              <a:gd name="T54" fmla="*/ 248 w 496"/>
              <a:gd name="T55" fmla="*/ 530 h 1866"/>
              <a:gd name="T56" fmla="*/ 268 w 496"/>
              <a:gd name="T57" fmla="*/ 262 h 1866"/>
              <a:gd name="T58" fmla="*/ 229 w 496"/>
              <a:gd name="T59" fmla="*/ 133 h 1866"/>
              <a:gd name="T60" fmla="*/ 194 w 496"/>
              <a:gd name="T61" fmla="*/ 75 h 1866"/>
              <a:gd name="T62" fmla="*/ 126 w 496"/>
              <a:gd name="T63" fmla="*/ 0 h 1866"/>
              <a:gd name="connsiteX0" fmla="*/ 2520 w 9980"/>
              <a:gd name="connsiteY0" fmla="*/ 0 h 10008"/>
              <a:gd name="connsiteX1" fmla="*/ 3911 w 9980"/>
              <a:gd name="connsiteY1" fmla="*/ 397 h 10008"/>
              <a:gd name="connsiteX2" fmla="*/ 4657 w 9980"/>
              <a:gd name="connsiteY2" fmla="*/ 702 h 10008"/>
              <a:gd name="connsiteX3" fmla="*/ 5524 w 9980"/>
              <a:gd name="connsiteY3" fmla="*/ 1399 h 10008"/>
              <a:gd name="connsiteX4" fmla="*/ 5242 w 9980"/>
              <a:gd name="connsiteY4" fmla="*/ 2856 h 10008"/>
              <a:gd name="connsiteX5" fmla="*/ 4456 w 9980"/>
              <a:gd name="connsiteY5" fmla="*/ 3558 h 10008"/>
              <a:gd name="connsiteX6" fmla="*/ 3952 w 9980"/>
              <a:gd name="connsiteY6" fmla="*/ 3901 h 10008"/>
              <a:gd name="connsiteX7" fmla="*/ 3428 w 9980"/>
              <a:gd name="connsiteY7" fmla="*/ 4239 h 10008"/>
              <a:gd name="connsiteX8" fmla="*/ 1694 w 9980"/>
              <a:gd name="connsiteY8" fmla="*/ 5616 h 10008"/>
              <a:gd name="connsiteX9" fmla="*/ 746 w 9980"/>
              <a:gd name="connsiteY9" fmla="*/ 7036 h 10008"/>
              <a:gd name="connsiteX10" fmla="*/ 807 w 9980"/>
              <a:gd name="connsiteY10" fmla="*/ 7749 h 10008"/>
              <a:gd name="connsiteX11" fmla="*/ 1432 w 9980"/>
              <a:gd name="connsiteY11" fmla="*/ 8430 h 10008"/>
              <a:gd name="connsiteX12" fmla="*/ 2782 w 9980"/>
              <a:gd name="connsiteY12" fmla="*/ 9009 h 10008"/>
              <a:gd name="connsiteX13" fmla="*/ 4859 w 9980"/>
              <a:gd name="connsiteY13" fmla="*/ 9411 h 10008"/>
              <a:gd name="connsiteX14" fmla="*/ 7339 w 9980"/>
              <a:gd name="connsiteY14" fmla="*/ 9630 h 10008"/>
              <a:gd name="connsiteX15" fmla="*/ 9980 w 9980"/>
              <a:gd name="connsiteY15" fmla="*/ 9705 h 10008"/>
              <a:gd name="connsiteX16" fmla="*/ 9920 w 9980"/>
              <a:gd name="connsiteY16" fmla="*/ 10000 h 10008"/>
              <a:gd name="connsiteX17" fmla="*/ 7117 w 9980"/>
              <a:gd name="connsiteY17" fmla="*/ 9898 h 10008"/>
              <a:gd name="connsiteX18" fmla="*/ 1989 w 9980"/>
              <a:gd name="connsiteY18" fmla="*/ 9977 h 10008"/>
              <a:gd name="connsiteX19" fmla="*/ 2137 w 9980"/>
              <a:gd name="connsiteY19" fmla="*/ 9164 h 10008"/>
              <a:gd name="connsiteX20" fmla="*/ 665 w 9980"/>
              <a:gd name="connsiteY20" fmla="*/ 8505 h 10008"/>
              <a:gd name="connsiteX21" fmla="*/ 61 w 9980"/>
              <a:gd name="connsiteY21" fmla="*/ 7765 h 10008"/>
              <a:gd name="connsiteX22" fmla="*/ 61 w 9980"/>
              <a:gd name="connsiteY22" fmla="*/ 7020 h 10008"/>
              <a:gd name="connsiteX23" fmla="*/ 1170 w 9980"/>
              <a:gd name="connsiteY23" fmla="*/ 5573 h 10008"/>
              <a:gd name="connsiteX24" fmla="*/ 3045 w 9980"/>
              <a:gd name="connsiteY24" fmla="*/ 4196 h 10008"/>
              <a:gd name="connsiteX25" fmla="*/ 3609 w 9980"/>
              <a:gd name="connsiteY25" fmla="*/ 3864 h 10008"/>
              <a:gd name="connsiteX26" fmla="*/ 4133 w 9980"/>
              <a:gd name="connsiteY26" fmla="*/ 3526 h 10008"/>
              <a:gd name="connsiteX27" fmla="*/ 4980 w 9980"/>
              <a:gd name="connsiteY27" fmla="*/ 2840 h 10008"/>
              <a:gd name="connsiteX28" fmla="*/ 5383 w 9980"/>
              <a:gd name="connsiteY28" fmla="*/ 1404 h 10008"/>
              <a:gd name="connsiteX29" fmla="*/ 4597 w 9980"/>
              <a:gd name="connsiteY29" fmla="*/ 713 h 10008"/>
              <a:gd name="connsiteX30" fmla="*/ 3891 w 9980"/>
              <a:gd name="connsiteY30" fmla="*/ 402 h 10008"/>
              <a:gd name="connsiteX31" fmla="*/ 2520 w 9980"/>
              <a:gd name="connsiteY31" fmla="*/ 0 h 10008"/>
              <a:gd name="connsiteX0" fmla="*/ 2525 w 10000"/>
              <a:gd name="connsiteY0" fmla="*/ 0 h 10000"/>
              <a:gd name="connsiteX1" fmla="*/ 3919 w 10000"/>
              <a:gd name="connsiteY1" fmla="*/ 397 h 10000"/>
              <a:gd name="connsiteX2" fmla="*/ 4666 w 10000"/>
              <a:gd name="connsiteY2" fmla="*/ 701 h 10000"/>
              <a:gd name="connsiteX3" fmla="*/ 5535 w 10000"/>
              <a:gd name="connsiteY3" fmla="*/ 1398 h 10000"/>
              <a:gd name="connsiteX4" fmla="*/ 5253 w 10000"/>
              <a:gd name="connsiteY4" fmla="*/ 2854 h 10000"/>
              <a:gd name="connsiteX5" fmla="*/ 4465 w 10000"/>
              <a:gd name="connsiteY5" fmla="*/ 3555 h 10000"/>
              <a:gd name="connsiteX6" fmla="*/ 3960 w 10000"/>
              <a:gd name="connsiteY6" fmla="*/ 3898 h 10000"/>
              <a:gd name="connsiteX7" fmla="*/ 3435 w 10000"/>
              <a:gd name="connsiteY7" fmla="*/ 4236 h 10000"/>
              <a:gd name="connsiteX8" fmla="*/ 1697 w 10000"/>
              <a:gd name="connsiteY8" fmla="*/ 5612 h 10000"/>
              <a:gd name="connsiteX9" fmla="*/ 747 w 10000"/>
              <a:gd name="connsiteY9" fmla="*/ 7030 h 10000"/>
              <a:gd name="connsiteX10" fmla="*/ 809 w 10000"/>
              <a:gd name="connsiteY10" fmla="*/ 7743 h 10000"/>
              <a:gd name="connsiteX11" fmla="*/ 1435 w 10000"/>
              <a:gd name="connsiteY11" fmla="*/ 8423 h 10000"/>
              <a:gd name="connsiteX12" fmla="*/ 2788 w 10000"/>
              <a:gd name="connsiteY12" fmla="*/ 9002 h 10000"/>
              <a:gd name="connsiteX13" fmla="*/ 3005 w 10000"/>
              <a:gd name="connsiteY13" fmla="*/ 9810 h 10000"/>
              <a:gd name="connsiteX14" fmla="*/ 7354 w 10000"/>
              <a:gd name="connsiteY14" fmla="*/ 9622 h 10000"/>
              <a:gd name="connsiteX15" fmla="*/ 10000 w 10000"/>
              <a:gd name="connsiteY15" fmla="*/ 9697 h 10000"/>
              <a:gd name="connsiteX16" fmla="*/ 9940 w 10000"/>
              <a:gd name="connsiteY16" fmla="*/ 9992 h 10000"/>
              <a:gd name="connsiteX17" fmla="*/ 7131 w 10000"/>
              <a:gd name="connsiteY17" fmla="*/ 9890 h 10000"/>
              <a:gd name="connsiteX18" fmla="*/ 1993 w 10000"/>
              <a:gd name="connsiteY18" fmla="*/ 9969 h 10000"/>
              <a:gd name="connsiteX19" fmla="*/ 2141 w 10000"/>
              <a:gd name="connsiteY19" fmla="*/ 9157 h 10000"/>
              <a:gd name="connsiteX20" fmla="*/ 666 w 10000"/>
              <a:gd name="connsiteY20" fmla="*/ 8498 h 10000"/>
              <a:gd name="connsiteX21" fmla="*/ 61 w 10000"/>
              <a:gd name="connsiteY21" fmla="*/ 7759 h 10000"/>
              <a:gd name="connsiteX22" fmla="*/ 61 w 10000"/>
              <a:gd name="connsiteY22" fmla="*/ 7014 h 10000"/>
              <a:gd name="connsiteX23" fmla="*/ 1172 w 10000"/>
              <a:gd name="connsiteY23" fmla="*/ 5569 h 10000"/>
              <a:gd name="connsiteX24" fmla="*/ 3051 w 10000"/>
              <a:gd name="connsiteY24" fmla="*/ 4193 h 10000"/>
              <a:gd name="connsiteX25" fmla="*/ 3616 w 10000"/>
              <a:gd name="connsiteY25" fmla="*/ 3861 h 10000"/>
              <a:gd name="connsiteX26" fmla="*/ 4141 w 10000"/>
              <a:gd name="connsiteY26" fmla="*/ 3523 h 10000"/>
              <a:gd name="connsiteX27" fmla="*/ 4990 w 10000"/>
              <a:gd name="connsiteY27" fmla="*/ 2838 h 10000"/>
              <a:gd name="connsiteX28" fmla="*/ 5394 w 10000"/>
              <a:gd name="connsiteY28" fmla="*/ 1403 h 10000"/>
              <a:gd name="connsiteX29" fmla="*/ 4606 w 10000"/>
              <a:gd name="connsiteY29" fmla="*/ 712 h 10000"/>
              <a:gd name="connsiteX30" fmla="*/ 3899 w 10000"/>
              <a:gd name="connsiteY30" fmla="*/ 402 h 10000"/>
              <a:gd name="connsiteX31" fmla="*/ 2525 w 10000"/>
              <a:gd name="connsiteY31" fmla="*/ 0 h 10000"/>
              <a:gd name="connsiteX0" fmla="*/ 2525 w 10470"/>
              <a:gd name="connsiteY0" fmla="*/ 0 h 10601"/>
              <a:gd name="connsiteX1" fmla="*/ 3919 w 10470"/>
              <a:gd name="connsiteY1" fmla="*/ 397 h 10601"/>
              <a:gd name="connsiteX2" fmla="*/ 4666 w 10470"/>
              <a:gd name="connsiteY2" fmla="*/ 701 h 10601"/>
              <a:gd name="connsiteX3" fmla="*/ 5535 w 10470"/>
              <a:gd name="connsiteY3" fmla="*/ 1398 h 10601"/>
              <a:gd name="connsiteX4" fmla="*/ 5253 w 10470"/>
              <a:gd name="connsiteY4" fmla="*/ 2854 h 10601"/>
              <a:gd name="connsiteX5" fmla="*/ 4465 w 10470"/>
              <a:gd name="connsiteY5" fmla="*/ 3555 h 10601"/>
              <a:gd name="connsiteX6" fmla="*/ 3960 w 10470"/>
              <a:gd name="connsiteY6" fmla="*/ 3898 h 10601"/>
              <a:gd name="connsiteX7" fmla="*/ 3435 w 10470"/>
              <a:gd name="connsiteY7" fmla="*/ 4236 h 10601"/>
              <a:gd name="connsiteX8" fmla="*/ 1697 w 10470"/>
              <a:gd name="connsiteY8" fmla="*/ 5612 h 10601"/>
              <a:gd name="connsiteX9" fmla="*/ 747 w 10470"/>
              <a:gd name="connsiteY9" fmla="*/ 7030 h 10601"/>
              <a:gd name="connsiteX10" fmla="*/ 809 w 10470"/>
              <a:gd name="connsiteY10" fmla="*/ 7743 h 10601"/>
              <a:gd name="connsiteX11" fmla="*/ 1435 w 10470"/>
              <a:gd name="connsiteY11" fmla="*/ 8423 h 10601"/>
              <a:gd name="connsiteX12" fmla="*/ 2788 w 10470"/>
              <a:gd name="connsiteY12" fmla="*/ 9002 h 10601"/>
              <a:gd name="connsiteX13" fmla="*/ 3005 w 10470"/>
              <a:gd name="connsiteY13" fmla="*/ 9810 h 10601"/>
              <a:gd name="connsiteX14" fmla="*/ 7354 w 10470"/>
              <a:gd name="connsiteY14" fmla="*/ 9622 h 10601"/>
              <a:gd name="connsiteX15" fmla="*/ 10000 w 10470"/>
              <a:gd name="connsiteY15" fmla="*/ 9697 h 10601"/>
              <a:gd name="connsiteX16" fmla="*/ 9940 w 10470"/>
              <a:gd name="connsiteY16" fmla="*/ 9992 h 10601"/>
              <a:gd name="connsiteX17" fmla="*/ 2989 w 10470"/>
              <a:gd name="connsiteY17" fmla="*/ 10598 h 10601"/>
              <a:gd name="connsiteX18" fmla="*/ 1993 w 10470"/>
              <a:gd name="connsiteY18" fmla="*/ 9969 h 10601"/>
              <a:gd name="connsiteX19" fmla="*/ 2141 w 10470"/>
              <a:gd name="connsiteY19" fmla="*/ 9157 h 10601"/>
              <a:gd name="connsiteX20" fmla="*/ 666 w 10470"/>
              <a:gd name="connsiteY20" fmla="*/ 8498 h 10601"/>
              <a:gd name="connsiteX21" fmla="*/ 61 w 10470"/>
              <a:gd name="connsiteY21" fmla="*/ 7759 h 10601"/>
              <a:gd name="connsiteX22" fmla="*/ 61 w 10470"/>
              <a:gd name="connsiteY22" fmla="*/ 7014 h 10601"/>
              <a:gd name="connsiteX23" fmla="*/ 1172 w 10470"/>
              <a:gd name="connsiteY23" fmla="*/ 5569 h 10601"/>
              <a:gd name="connsiteX24" fmla="*/ 3051 w 10470"/>
              <a:gd name="connsiteY24" fmla="*/ 4193 h 10601"/>
              <a:gd name="connsiteX25" fmla="*/ 3616 w 10470"/>
              <a:gd name="connsiteY25" fmla="*/ 3861 h 10601"/>
              <a:gd name="connsiteX26" fmla="*/ 4141 w 10470"/>
              <a:gd name="connsiteY26" fmla="*/ 3523 h 10601"/>
              <a:gd name="connsiteX27" fmla="*/ 4990 w 10470"/>
              <a:gd name="connsiteY27" fmla="*/ 2838 h 10601"/>
              <a:gd name="connsiteX28" fmla="*/ 5394 w 10470"/>
              <a:gd name="connsiteY28" fmla="*/ 1403 h 10601"/>
              <a:gd name="connsiteX29" fmla="*/ 4606 w 10470"/>
              <a:gd name="connsiteY29" fmla="*/ 712 h 10601"/>
              <a:gd name="connsiteX30" fmla="*/ 3899 w 10470"/>
              <a:gd name="connsiteY30" fmla="*/ 402 h 10601"/>
              <a:gd name="connsiteX31" fmla="*/ 2525 w 10470"/>
              <a:gd name="connsiteY31" fmla="*/ 0 h 10601"/>
              <a:gd name="connsiteX0" fmla="*/ 2525 w 10000"/>
              <a:gd name="connsiteY0" fmla="*/ 0 h 11301"/>
              <a:gd name="connsiteX1" fmla="*/ 3919 w 10000"/>
              <a:gd name="connsiteY1" fmla="*/ 397 h 11301"/>
              <a:gd name="connsiteX2" fmla="*/ 4666 w 10000"/>
              <a:gd name="connsiteY2" fmla="*/ 701 h 11301"/>
              <a:gd name="connsiteX3" fmla="*/ 5535 w 10000"/>
              <a:gd name="connsiteY3" fmla="*/ 1398 h 11301"/>
              <a:gd name="connsiteX4" fmla="*/ 5253 w 10000"/>
              <a:gd name="connsiteY4" fmla="*/ 2854 h 11301"/>
              <a:gd name="connsiteX5" fmla="*/ 4465 w 10000"/>
              <a:gd name="connsiteY5" fmla="*/ 3555 h 11301"/>
              <a:gd name="connsiteX6" fmla="*/ 3960 w 10000"/>
              <a:gd name="connsiteY6" fmla="*/ 3898 h 11301"/>
              <a:gd name="connsiteX7" fmla="*/ 3435 w 10000"/>
              <a:gd name="connsiteY7" fmla="*/ 4236 h 11301"/>
              <a:gd name="connsiteX8" fmla="*/ 1697 w 10000"/>
              <a:gd name="connsiteY8" fmla="*/ 5612 h 11301"/>
              <a:gd name="connsiteX9" fmla="*/ 747 w 10000"/>
              <a:gd name="connsiteY9" fmla="*/ 7030 h 11301"/>
              <a:gd name="connsiteX10" fmla="*/ 809 w 10000"/>
              <a:gd name="connsiteY10" fmla="*/ 7743 h 11301"/>
              <a:gd name="connsiteX11" fmla="*/ 1435 w 10000"/>
              <a:gd name="connsiteY11" fmla="*/ 8423 h 11301"/>
              <a:gd name="connsiteX12" fmla="*/ 2788 w 10000"/>
              <a:gd name="connsiteY12" fmla="*/ 9002 h 11301"/>
              <a:gd name="connsiteX13" fmla="*/ 3005 w 10000"/>
              <a:gd name="connsiteY13" fmla="*/ 9810 h 11301"/>
              <a:gd name="connsiteX14" fmla="*/ 7354 w 10000"/>
              <a:gd name="connsiteY14" fmla="*/ 9622 h 11301"/>
              <a:gd name="connsiteX15" fmla="*/ 10000 w 10000"/>
              <a:gd name="connsiteY15" fmla="*/ 9697 h 11301"/>
              <a:gd name="connsiteX16" fmla="*/ 3583 w 10000"/>
              <a:gd name="connsiteY16" fmla="*/ 11282 h 11301"/>
              <a:gd name="connsiteX17" fmla="*/ 2989 w 10000"/>
              <a:gd name="connsiteY17" fmla="*/ 10598 h 11301"/>
              <a:gd name="connsiteX18" fmla="*/ 1993 w 10000"/>
              <a:gd name="connsiteY18" fmla="*/ 9969 h 11301"/>
              <a:gd name="connsiteX19" fmla="*/ 2141 w 10000"/>
              <a:gd name="connsiteY19" fmla="*/ 9157 h 11301"/>
              <a:gd name="connsiteX20" fmla="*/ 666 w 10000"/>
              <a:gd name="connsiteY20" fmla="*/ 8498 h 11301"/>
              <a:gd name="connsiteX21" fmla="*/ 61 w 10000"/>
              <a:gd name="connsiteY21" fmla="*/ 7759 h 11301"/>
              <a:gd name="connsiteX22" fmla="*/ 61 w 10000"/>
              <a:gd name="connsiteY22" fmla="*/ 7014 h 11301"/>
              <a:gd name="connsiteX23" fmla="*/ 1172 w 10000"/>
              <a:gd name="connsiteY23" fmla="*/ 5569 h 11301"/>
              <a:gd name="connsiteX24" fmla="*/ 3051 w 10000"/>
              <a:gd name="connsiteY24" fmla="*/ 4193 h 11301"/>
              <a:gd name="connsiteX25" fmla="*/ 3616 w 10000"/>
              <a:gd name="connsiteY25" fmla="*/ 3861 h 11301"/>
              <a:gd name="connsiteX26" fmla="*/ 4141 w 10000"/>
              <a:gd name="connsiteY26" fmla="*/ 3523 h 11301"/>
              <a:gd name="connsiteX27" fmla="*/ 4990 w 10000"/>
              <a:gd name="connsiteY27" fmla="*/ 2838 h 11301"/>
              <a:gd name="connsiteX28" fmla="*/ 5394 w 10000"/>
              <a:gd name="connsiteY28" fmla="*/ 1403 h 11301"/>
              <a:gd name="connsiteX29" fmla="*/ 4606 w 10000"/>
              <a:gd name="connsiteY29" fmla="*/ 712 h 11301"/>
              <a:gd name="connsiteX30" fmla="*/ 3899 w 10000"/>
              <a:gd name="connsiteY30" fmla="*/ 402 h 11301"/>
              <a:gd name="connsiteX31" fmla="*/ 2525 w 10000"/>
              <a:gd name="connsiteY31" fmla="*/ 0 h 11301"/>
              <a:gd name="connsiteX0" fmla="*/ 2525 w 10000"/>
              <a:gd name="connsiteY0" fmla="*/ 0 h 11301"/>
              <a:gd name="connsiteX1" fmla="*/ 3919 w 10000"/>
              <a:gd name="connsiteY1" fmla="*/ 397 h 11301"/>
              <a:gd name="connsiteX2" fmla="*/ 4666 w 10000"/>
              <a:gd name="connsiteY2" fmla="*/ 701 h 11301"/>
              <a:gd name="connsiteX3" fmla="*/ 5535 w 10000"/>
              <a:gd name="connsiteY3" fmla="*/ 1398 h 11301"/>
              <a:gd name="connsiteX4" fmla="*/ 5253 w 10000"/>
              <a:gd name="connsiteY4" fmla="*/ 2854 h 11301"/>
              <a:gd name="connsiteX5" fmla="*/ 4465 w 10000"/>
              <a:gd name="connsiteY5" fmla="*/ 3555 h 11301"/>
              <a:gd name="connsiteX6" fmla="*/ 3960 w 10000"/>
              <a:gd name="connsiteY6" fmla="*/ 3898 h 11301"/>
              <a:gd name="connsiteX7" fmla="*/ 3435 w 10000"/>
              <a:gd name="connsiteY7" fmla="*/ 4236 h 11301"/>
              <a:gd name="connsiteX8" fmla="*/ 1697 w 10000"/>
              <a:gd name="connsiteY8" fmla="*/ 5612 h 11301"/>
              <a:gd name="connsiteX9" fmla="*/ 747 w 10000"/>
              <a:gd name="connsiteY9" fmla="*/ 7030 h 11301"/>
              <a:gd name="connsiteX10" fmla="*/ 809 w 10000"/>
              <a:gd name="connsiteY10" fmla="*/ 7743 h 11301"/>
              <a:gd name="connsiteX11" fmla="*/ 1435 w 10000"/>
              <a:gd name="connsiteY11" fmla="*/ 8423 h 11301"/>
              <a:gd name="connsiteX12" fmla="*/ 2788 w 10000"/>
              <a:gd name="connsiteY12" fmla="*/ 9002 h 11301"/>
              <a:gd name="connsiteX13" fmla="*/ 3005 w 10000"/>
              <a:gd name="connsiteY13" fmla="*/ 9810 h 11301"/>
              <a:gd name="connsiteX14" fmla="*/ 4396 w 10000"/>
              <a:gd name="connsiteY14" fmla="*/ 10537 h 11301"/>
              <a:gd name="connsiteX15" fmla="*/ 10000 w 10000"/>
              <a:gd name="connsiteY15" fmla="*/ 9697 h 11301"/>
              <a:gd name="connsiteX16" fmla="*/ 3583 w 10000"/>
              <a:gd name="connsiteY16" fmla="*/ 11282 h 11301"/>
              <a:gd name="connsiteX17" fmla="*/ 2989 w 10000"/>
              <a:gd name="connsiteY17" fmla="*/ 10598 h 11301"/>
              <a:gd name="connsiteX18" fmla="*/ 1993 w 10000"/>
              <a:gd name="connsiteY18" fmla="*/ 9969 h 11301"/>
              <a:gd name="connsiteX19" fmla="*/ 2141 w 10000"/>
              <a:gd name="connsiteY19" fmla="*/ 9157 h 11301"/>
              <a:gd name="connsiteX20" fmla="*/ 666 w 10000"/>
              <a:gd name="connsiteY20" fmla="*/ 8498 h 11301"/>
              <a:gd name="connsiteX21" fmla="*/ 61 w 10000"/>
              <a:gd name="connsiteY21" fmla="*/ 7759 h 11301"/>
              <a:gd name="connsiteX22" fmla="*/ 61 w 10000"/>
              <a:gd name="connsiteY22" fmla="*/ 7014 h 11301"/>
              <a:gd name="connsiteX23" fmla="*/ 1172 w 10000"/>
              <a:gd name="connsiteY23" fmla="*/ 5569 h 11301"/>
              <a:gd name="connsiteX24" fmla="*/ 3051 w 10000"/>
              <a:gd name="connsiteY24" fmla="*/ 4193 h 11301"/>
              <a:gd name="connsiteX25" fmla="*/ 3616 w 10000"/>
              <a:gd name="connsiteY25" fmla="*/ 3861 h 11301"/>
              <a:gd name="connsiteX26" fmla="*/ 4141 w 10000"/>
              <a:gd name="connsiteY26" fmla="*/ 3523 h 11301"/>
              <a:gd name="connsiteX27" fmla="*/ 4990 w 10000"/>
              <a:gd name="connsiteY27" fmla="*/ 2838 h 11301"/>
              <a:gd name="connsiteX28" fmla="*/ 5394 w 10000"/>
              <a:gd name="connsiteY28" fmla="*/ 1403 h 11301"/>
              <a:gd name="connsiteX29" fmla="*/ 4606 w 10000"/>
              <a:gd name="connsiteY29" fmla="*/ 712 h 11301"/>
              <a:gd name="connsiteX30" fmla="*/ 3899 w 10000"/>
              <a:gd name="connsiteY30" fmla="*/ 402 h 11301"/>
              <a:gd name="connsiteX31" fmla="*/ 2525 w 10000"/>
              <a:gd name="connsiteY31" fmla="*/ 0 h 11301"/>
              <a:gd name="connsiteX0" fmla="*/ 2525 w 5686"/>
              <a:gd name="connsiteY0" fmla="*/ 0 h 11286"/>
              <a:gd name="connsiteX1" fmla="*/ 3919 w 5686"/>
              <a:gd name="connsiteY1" fmla="*/ 397 h 11286"/>
              <a:gd name="connsiteX2" fmla="*/ 4666 w 5686"/>
              <a:gd name="connsiteY2" fmla="*/ 701 h 11286"/>
              <a:gd name="connsiteX3" fmla="*/ 5535 w 5686"/>
              <a:gd name="connsiteY3" fmla="*/ 1398 h 11286"/>
              <a:gd name="connsiteX4" fmla="*/ 5253 w 5686"/>
              <a:gd name="connsiteY4" fmla="*/ 2854 h 11286"/>
              <a:gd name="connsiteX5" fmla="*/ 4465 w 5686"/>
              <a:gd name="connsiteY5" fmla="*/ 3555 h 11286"/>
              <a:gd name="connsiteX6" fmla="*/ 3960 w 5686"/>
              <a:gd name="connsiteY6" fmla="*/ 3898 h 11286"/>
              <a:gd name="connsiteX7" fmla="*/ 3435 w 5686"/>
              <a:gd name="connsiteY7" fmla="*/ 4236 h 11286"/>
              <a:gd name="connsiteX8" fmla="*/ 1697 w 5686"/>
              <a:gd name="connsiteY8" fmla="*/ 5612 h 11286"/>
              <a:gd name="connsiteX9" fmla="*/ 747 w 5686"/>
              <a:gd name="connsiteY9" fmla="*/ 7030 h 11286"/>
              <a:gd name="connsiteX10" fmla="*/ 809 w 5686"/>
              <a:gd name="connsiteY10" fmla="*/ 7743 h 11286"/>
              <a:gd name="connsiteX11" fmla="*/ 1435 w 5686"/>
              <a:gd name="connsiteY11" fmla="*/ 8423 h 11286"/>
              <a:gd name="connsiteX12" fmla="*/ 2788 w 5686"/>
              <a:gd name="connsiteY12" fmla="*/ 9002 h 11286"/>
              <a:gd name="connsiteX13" fmla="*/ 3005 w 5686"/>
              <a:gd name="connsiteY13" fmla="*/ 9810 h 11286"/>
              <a:gd name="connsiteX14" fmla="*/ 4396 w 5686"/>
              <a:gd name="connsiteY14" fmla="*/ 10537 h 11286"/>
              <a:gd name="connsiteX15" fmla="*/ 4724 w 5686"/>
              <a:gd name="connsiteY15" fmla="*/ 10894 h 11286"/>
              <a:gd name="connsiteX16" fmla="*/ 3583 w 5686"/>
              <a:gd name="connsiteY16" fmla="*/ 11282 h 11286"/>
              <a:gd name="connsiteX17" fmla="*/ 2989 w 5686"/>
              <a:gd name="connsiteY17" fmla="*/ 10598 h 11286"/>
              <a:gd name="connsiteX18" fmla="*/ 1993 w 5686"/>
              <a:gd name="connsiteY18" fmla="*/ 9969 h 11286"/>
              <a:gd name="connsiteX19" fmla="*/ 2141 w 5686"/>
              <a:gd name="connsiteY19" fmla="*/ 9157 h 11286"/>
              <a:gd name="connsiteX20" fmla="*/ 666 w 5686"/>
              <a:gd name="connsiteY20" fmla="*/ 8498 h 11286"/>
              <a:gd name="connsiteX21" fmla="*/ 61 w 5686"/>
              <a:gd name="connsiteY21" fmla="*/ 7759 h 11286"/>
              <a:gd name="connsiteX22" fmla="*/ 61 w 5686"/>
              <a:gd name="connsiteY22" fmla="*/ 7014 h 11286"/>
              <a:gd name="connsiteX23" fmla="*/ 1172 w 5686"/>
              <a:gd name="connsiteY23" fmla="*/ 5569 h 11286"/>
              <a:gd name="connsiteX24" fmla="*/ 3051 w 5686"/>
              <a:gd name="connsiteY24" fmla="*/ 4193 h 11286"/>
              <a:gd name="connsiteX25" fmla="*/ 3616 w 5686"/>
              <a:gd name="connsiteY25" fmla="*/ 3861 h 11286"/>
              <a:gd name="connsiteX26" fmla="*/ 4141 w 5686"/>
              <a:gd name="connsiteY26" fmla="*/ 3523 h 11286"/>
              <a:gd name="connsiteX27" fmla="*/ 4990 w 5686"/>
              <a:gd name="connsiteY27" fmla="*/ 2838 h 11286"/>
              <a:gd name="connsiteX28" fmla="*/ 5394 w 5686"/>
              <a:gd name="connsiteY28" fmla="*/ 1403 h 11286"/>
              <a:gd name="connsiteX29" fmla="*/ 4606 w 5686"/>
              <a:gd name="connsiteY29" fmla="*/ 712 h 11286"/>
              <a:gd name="connsiteX30" fmla="*/ 3899 w 5686"/>
              <a:gd name="connsiteY30" fmla="*/ 402 h 11286"/>
              <a:gd name="connsiteX31" fmla="*/ 2525 w 5686"/>
              <a:gd name="connsiteY31" fmla="*/ 0 h 1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6" h="11286">
                <a:moveTo>
                  <a:pt x="2525" y="0"/>
                </a:moveTo>
                <a:cubicBezTo>
                  <a:pt x="2889" y="70"/>
                  <a:pt x="3636" y="300"/>
                  <a:pt x="3919" y="397"/>
                </a:cubicBezTo>
                <a:cubicBezTo>
                  <a:pt x="4202" y="488"/>
                  <a:pt x="4465" y="595"/>
                  <a:pt x="4666" y="701"/>
                </a:cubicBezTo>
                <a:cubicBezTo>
                  <a:pt x="5091" y="921"/>
                  <a:pt x="5374" y="1157"/>
                  <a:pt x="5535" y="1398"/>
                </a:cubicBezTo>
                <a:cubicBezTo>
                  <a:pt x="5839" y="1879"/>
                  <a:pt x="5656" y="2377"/>
                  <a:pt x="5253" y="2854"/>
                </a:cubicBezTo>
                <a:cubicBezTo>
                  <a:pt x="5050" y="3096"/>
                  <a:pt x="4768" y="3325"/>
                  <a:pt x="4465" y="3555"/>
                </a:cubicBezTo>
                <a:cubicBezTo>
                  <a:pt x="4304" y="3673"/>
                  <a:pt x="4141" y="3786"/>
                  <a:pt x="3960" y="3898"/>
                </a:cubicBezTo>
                <a:cubicBezTo>
                  <a:pt x="3778" y="4011"/>
                  <a:pt x="3596" y="4123"/>
                  <a:pt x="3435" y="4236"/>
                </a:cubicBezTo>
                <a:cubicBezTo>
                  <a:pt x="2768" y="4685"/>
                  <a:pt x="2161" y="5146"/>
                  <a:pt x="1697" y="5612"/>
                </a:cubicBezTo>
                <a:cubicBezTo>
                  <a:pt x="1212" y="6078"/>
                  <a:pt x="869" y="6554"/>
                  <a:pt x="747" y="7030"/>
                </a:cubicBezTo>
                <a:cubicBezTo>
                  <a:pt x="707" y="7266"/>
                  <a:pt x="707" y="7507"/>
                  <a:pt x="809" y="7743"/>
                </a:cubicBezTo>
                <a:cubicBezTo>
                  <a:pt x="909" y="7974"/>
                  <a:pt x="1111" y="8203"/>
                  <a:pt x="1435" y="8423"/>
                </a:cubicBezTo>
                <a:cubicBezTo>
                  <a:pt x="1758" y="8637"/>
                  <a:pt x="2526" y="8771"/>
                  <a:pt x="2788" y="9002"/>
                </a:cubicBezTo>
                <a:cubicBezTo>
                  <a:pt x="3050" y="9233"/>
                  <a:pt x="2737" y="9554"/>
                  <a:pt x="3005" y="9810"/>
                </a:cubicBezTo>
                <a:cubicBezTo>
                  <a:pt x="3273" y="10066"/>
                  <a:pt x="4110" y="10356"/>
                  <a:pt x="4396" y="10537"/>
                </a:cubicBezTo>
                <a:cubicBezTo>
                  <a:pt x="4683" y="10718"/>
                  <a:pt x="3815" y="10889"/>
                  <a:pt x="4724" y="10894"/>
                </a:cubicBezTo>
                <a:cubicBezTo>
                  <a:pt x="4704" y="10992"/>
                  <a:pt x="3872" y="11331"/>
                  <a:pt x="3583" y="11282"/>
                </a:cubicBezTo>
                <a:cubicBezTo>
                  <a:pt x="3294" y="11233"/>
                  <a:pt x="3919" y="10652"/>
                  <a:pt x="2989" y="10598"/>
                </a:cubicBezTo>
                <a:cubicBezTo>
                  <a:pt x="2060" y="10539"/>
                  <a:pt x="2862" y="10087"/>
                  <a:pt x="1993" y="9969"/>
                </a:cubicBezTo>
                <a:cubicBezTo>
                  <a:pt x="1145" y="9846"/>
                  <a:pt x="2788" y="9355"/>
                  <a:pt x="2141" y="9157"/>
                </a:cubicBezTo>
                <a:cubicBezTo>
                  <a:pt x="1495" y="8964"/>
                  <a:pt x="990" y="8739"/>
                  <a:pt x="666" y="8498"/>
                </a:cubicBezTo>
                <a:cubicBezTo>
                  <a:pt x="324" y="8262"/>
                  <a:pt x="141" y="8011"/>
                  <a:pt x="61" y="7759"/>
                </a:cubicBezTo>
                <a:cubicBezTo>
                  <a:pt x="-20" y="7513"/>
                  <a:pt x="-20" y="7261"/>
                  <a:pt x="61" y="7014"/>
                </a:cubicBezTo>
                <a:cubicBezTo>
                  <a:pt x="242" y="6522"/>
                  <a:pt x="646" y="6040"/>
                  <a:pt x="1172" y="5569"/>
                </a:cubicBezTo>
                <a:cubicBezTo>
                  <a:pt x="1697" y="5103"/>
                  <a:pt x="2344" y="4642"/>
                  <a:pt x="3051" y="4193"/>
                </a:cubicBezTo>
                <a:cubicBezTo>
                  <a:pt x="3232" y="4081"/>
                  <a:pt x="3414" y="3968"/>
                  <a:pt x="3616" y="3861"/>
                </a:cubicBezTo>
                <a:cubicBezTo>
                  <a:pt x="3798" y="3748"/>
                  <a:pt x="3980" y="3636"/>
                  <a:pt x="4141" y="3523"/>
                </a:cubicBezTo>
                <a:cubicBezTo>
                  <a:pt x="4465" y="3298"/>
                  <a:pt x="4768" y="3069"/>
                  <a:pt x="4990" y="2838"/>
                </a:cubicBezTo>
                <a:cubicBezTo>
                  <a:pt x="5435" y="2372"/>
                  <a:pt x="5656" y="1879"/>
                  <a:pt x="5394" y="1403"/>
                </a:cubicBezTo>
                <a:cubicBezTo>
                  <a:pt x="5253" y="1162"/>
                  <a:pt x="5010" y="926"/>
                  <a:pt x="4606" y="712"/>
                </a:cubicBezTo>
                <a:cubicBezTo>
                  <a:pt x="4404" y="600"/>
                  <a:pt x="4182" y="498"/>
                  <a:pt x="3899" y="402"/>
                </a:cubicBezTo>
                <a:cubicBezTo>
                  <a:pt x="3616" y="305"/>
                  <a:pt x="2869" y="75"/>
                  <a:pt x="2525" y="0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36" name="Rectangle 235"/>
          <p:cNvSpPr/>
          <p:nvPr/>
        </p:nvSpPr>
        <p:spPr>
          <a:xfrm>
            <a:off x="-517722" y="7702065"/>
            <a:ext cx="5715504" cy="2174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Nº 1</a:t>
            </a:r>
          </a:p>
          <a:p>
            <a:pPr algn="r"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70,2% 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400" dirty="0"/>
              <a:t>Falta de </a:t>
            </a:r>
            <a:r>
              <a:rPr lang="en-US" sz="2400" dirty="0" err="1"/>
              <a:t>Preços</a:t>
            </a:r>
            <a:r>
              <a:rPr lang="en-US" sz="2400" dirty="0"/>
              <a:t> </a:t>
            </a:r>
            <a:r>
              <a:rPr lang="en-US" sz="2400" dirty="0" err="1"/>
              <a:t>Acessíveis</a:t>
            </a:r>
            <a:r>
              <a:rPr lang="en-US" sz="2400" dirty="0"/>
              <a:t> 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6522568" y="3425750"/>
            <a:ext cx="5715504" cy="2174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Nº 2</a:t>
            </a:r>
          </a:p>
          <a:p>
            <a:pPr algn="r"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44,8% 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400" dirty="0"/>
              <a:t>Falta de </a:t>
            </a:r>
            <a:r>
              <a:rPr lang="en-US" sz="2400" dirty="0" err="1"/>
              <a:t>Lugares</a:t>
            </a:r>
            <a:r>
              <a:rPr lang="en-US" sz="2400" dirty="0"/>
              <a:t> </a:t>
            </a:r>
            <a:r>
              <a:rPr lang="en-US" sz="2400" dirty="0" err="1"/>
              <a:t>Próximos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13319360" y="4815484"/>
            <a:ext cx="5715504" cy="2174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Nº 3</a:t>
            </a:r>
          </a:p>
          <a:p>
            <a:pPr algn="r"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18,8% 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400" dirty="0"/>
              <a:t>Falta de </a:t>
            </a:r>
            <a:r>
              <a:rPr lang="en-US" sz="2400" dirty="0" err="1"/>
              <a:t>Conhecimento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16934542" y="8481043"/>
            <a:ext cx="5715504" cy="2174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8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Nº 4</a:t>
            </a:r>
          </a:p>
          <a:p>
            <a:pPr algn="r">
              <a:lnSpc>
                <a:spcPct val="89000"/>
              </a:lnSpc>
            </a:pPr>
            <a:r>
              <a:rPr lang="en-US" sz="4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18,8% 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r">
              <a:lnSpc>
                <a:spcPct val="89000"/>
              </a:lnSpc>
            </a:pPr>
            <a:r>
              <a:rPr lang="en-US" sz="2400" dirty="0"/>
              <a:t>Falta de </a:t>
            </a:r>
            <a:r>
              <a:rPr lang="en-US" sz="2400" dirty="0" err="1"/>
              <a:t>Conhecimento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41" name="Title 1"/>
          <p:cNvSpPr txBox="1">
            <a:spLocks/>
          </p:cNvSpPr>
          <p:nvPr/>
        </p:nvSpPr>
        <p:spPr>
          <a:xfrm>
            <a:off x="3383355" y="583957"/>
            <a:ext cx="17620464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Problema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3200" dirty="0"/>
              <a:t>O que </a:t>
            </a:r>
            <a:r>
              <a:rPr lang="en-US" sz="3200" dirty="0" err="1"/>
              <a:t>Dificulta</a:t>
            </a:r>
            <a:r>
              <a:rPr lang="en-US" sz="3200" dirty="0"/>
              <a:t> o </a:t>
            </a:r>
            <a:r>
              <a:rPr lang="en-US" sz="3200" dirty="0" err="1"/>
              <a:t>Consumo</a:t>
            </a:r>
            <a:r>
              <a:rPr lang="en-US" sz="3200" dirty="0"/>
              <a:t> de </a:t>
            </a:r>
            <a:r>
              <a:rPr lang="en-US" sz="3200" dirty="0" err="1"/>
              <a:t>Produtos</a:t>
            </a:r>
            <a:r>
              <a:rPr lang="en-US" sz="3200" dirty="0"/>
              <a:t> </a:t>
            </a:r>
            <a:r>
              <a:rPr lang="en-US" sz="3200" dirty="0" err="1"/>
              <a:t>Orgânicos</a:t>
            </a:r>
            <a:r>
              <a:rPr lang="en-US" sz="3200" dirty="0"/>
              <a:t> e </a:t>
            </a:r>
            <a:r>
              <a:rPr lang="en-US" sz="3200" dirty="0" err="1"/>
              <a:t>Naturais</a:t>
            </a:r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3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9" grpId="0" animBg="1"/>
      <p:bldP spid="112" grpId="0" animBg="1"/>
      <p:bldP spid="115" grpId="0" animBg="1"/>
      <p:bldP spid="118" grpId="0" animBg="1"/>
      <p:bldP spid="121" grpId="0" animBg="1"/>
      <p:bldP spid="125" grpId="0" animBg="1"/>
      <p:bldP spid="122" grpId="0" animBg="1"/>
      <p:bldP spid="128" grpId="0" animBg="1"/>
      <p:bldP spid="131" grpId="0" animBg="1"/>
      <p:bldP spid="134" grpId="0" animBg="1"/>
      <p:bldP spid="137" grpId="0" animBg="1"/>
      <p:bldP spid="170" grpId="0" animBg="1"/>
      <p:bldP spid="173" grpId="0" animBg="1"/>
      <p:bldP spid="176" grpId="0" animBg="1"/>
      <p:bldP spid="179" grpId="0" animBg="1"/>
      <p:bldP spid="182" grpId="0" animBg="1"/>
      <p:bldP spid="185" grpId="0" animBg="1"/>
      <p:bldP spid="186" grpId="0" animBg="1"/>
      <p:bldP spid="189" grpId="0" animBg="1"/>
      <p:bldP spid="192" grpId="0" animBg="1"/>
      <p:bldP spid="195" grpId="0" animBg="1"/>
      <p:bldP spid="198" grpId="0" animBg="1"/>
      <p:bldP spid="199" grpId="0" animBg="1"/>
      <p:bldP spid="236" grpId="0"/>
      <p:bldP spid="238" grpId="0"/>
      <p:bldP spid="239" grpId="0"/>
      <p:bldP spid="2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Box 199">
            <a:extLst>
              <a:ext uri="{FF2B5EF4-FFF2-40B4-BE49-F238E27FC236}">
                <a16:creationId xmlns:a16="http://schemas.microsoft.com/office/drawing/2014/main" id="{F73B0DD7-9764-4757-B9D4-7BE5E5FE0B45}"/>
              </a:ext>
            </a:extLst>
          </p:cNvPr>
          <p:cNvSpPr txBox="1"/>
          <p:nvPr/>
        </p:nvSpPr>
        <p:spPr>
          <a:xfrm>
            <a:off x="17040277" y="6153702"/>
            <a:ext cx="3253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+310% Growth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5618882" y="102053"/>
            <a:ext cx="54764878" cy="2495430"/>
            <a:chOff x="-66515" y="409118"/>
            <a:chExt cx="33132751" cy="1509735"/>
          </a:xfrm>
        </p:grpSpPr>
        <p:grpSp>
          <p:nvGrpSpPr>
            <p:cNvPr id="70" name="Group 69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36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7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8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9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1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3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4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5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6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7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8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9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0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1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3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4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5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6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7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8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9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0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1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2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3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4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5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6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7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8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72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3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4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5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6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7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8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9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0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1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2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3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4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5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6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7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8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0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1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2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3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4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5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6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7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8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9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0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1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2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3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-6088136" y="494457"/>
            <a:ext cx="66265502" cy="3019470"/>
            <a:chOff x="-66515" y="409118"/>
            <a:chExt cx="33132751" cy="1509735"/>
          </a:xfrm>
        </p:grpSpPr>
        <p:grpSp>
          <p:nvGrpSpPr>
            <p:cNvPr id="106" name="Group 105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140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5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7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8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9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0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1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2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3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4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5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6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9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0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1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2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3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4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5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7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8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9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0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1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108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9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0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1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2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3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4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5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6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7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8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9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0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1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2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3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4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5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6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7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8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9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0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1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2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3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4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5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6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7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8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9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sp>
        <p:nvSpPr>
          <p:cNvPr id="16" name="Freeform 13"/>
          <p:cNvSpPr>
            <a:spLocks/>
          </p:cNvSpPr>
          <p:nvPr/>
        </p:nvSpPr>
        <p:spPr bwMode="auto">
          <a:xfrm>
            <a:off x="-1402080" y="9760387"/>
            <a:ext cx="27178638" cy="3289936"/>
          </a:xfrm>
          <a:custGeom>
            <a:avLst/>
            <a:gdLst>
              <a:gd name="T0" fmla="*/ 3291 w 3291"/>
              <a:gd name="T1" fmla="*/ 81 h 398"/>
              <a:gd name="T2" fmla="*/ 3200 w 3291"/>
              <a:gd name="T3" fmla="*/ 121 h 398"/>
              <a:gd name="T4" fmla="*/ 3160 w 3291"/>
              <a:gd name="T5" fmla="*/ 29 h 398"/>
              <a:gd name="T6" fmla="*/ 3067 w 3291"/>
              <a:gd name="T7" fmla="*/ 118 h 398"/>
              <a:gd name="T8" fmla="*/ 3013 w 3291"/>
              <a:gd name="T9" fmla="*/ 109 h 398"/>
              <a:gd name="T10" fmla="*/ 2958 w 3291"/>
              <a:gd name="T11" fmla="*/ 112 h 398"/>
              <a:gd name="T12" fmla="*/ 2903 w 3291"/>
              <a:gd name="T13" fmla="*/ 79 h 398"/>
              <a:gd name="T14" fmla="*/ 2810 w 3291"/>
              <a:gd name="T15" fmla="*/ 124 h 398"/>
              <a:gd name="T16" fmla="*/ 2794 w 3291"/>
              <a:gd name="T17" fmla="*/ 37 h 398"/>
              <a:gd name="T18" fmla="*/ 2720 w 3291"/>
              <a:gd name="T19" fmla="*/ 122 h 398"/>
              <a:gd name="T20" fmla="*/ 2704 w 3291"/>
              <a:gd name="T21" fmla="*/ 28 h 398"/>
              <a:gd name="T22" fmla="*/ 2592 w 3291"/>
              <a:gd name="T23" fmla="*/ 119 h 398"/>
              <a:gd name="T24" fmla="*/ 2565 w 3291"/>
              <a:gd name="T25" fmla="*/ 60 h 398"/>
              <a:gd name="T26" fmla="*/ 2497 w 3291"/>
              <a:gd name="T27" fmla="*/ 110 h 398"/>
              <a:gd name="T28" fmla="*/ 2465 w 3291"/>
              <a:gd name="T29" fmla="*/ 80 h 398"/>
              <a:gd name="T30" fmla="*/ 2411 w 3291"/>
              <a:gd name="T31" fmla="*/ 114 h 398"/>
              <a:gd name="T32" fmla="*/ 2388 w 3291"/>
              <a:gd name="T33" fmla="*/ 68 h 398"/>
              <a:gd name="T34" fmla="*/ 2293 w 3291"/>
              <a:gd name="T35" fmla="*/ 125 h 398"/>
              <a:gd name="T36" fmla="*/ 2262 w 3291"/>
              <a:gd name="T37" fmla="*/ 96 h 398"/>
              <a:gd name="T38" fmla="*/ 2127 w 3291"/>
              <a:gd name="T39" fmla="*/ 104 h 398"/>
              <a:gd name="T40" fmla="*/ 2112 w 3291"/>
              <a:gd name="T41" fmla="*/ 47 h 398"/>
              <a:gd name="T42" fmla="*/ 1997 w 3291"/>
              <a:gd name="T43" fmla="*/ 113 h 398"/>
              <a:gd name="T44" fmla="*/ 2006 w 3291"/>
              <a:gd name="T45" fmla="*/ 24 h 398"/>
              <a:gd name="T46" fmla="*/ 1906 w 3291"/>
              <a:gd name="T47" fmla="*/ 117 h 398"/>
              <a:gd name="T48" fmla="*/ 1874 w 3291"/>
              <a:gd name="T49" fmla="*/ 87 h 398"/>
              <a:gd name="T50" fmla="*/ 1786 w 3291"/>
              <a:gd name="T51" fmla="*/ 140 h 398"/>
              <a:gd name="T52" fmla="*/ 1731 w 3291"/>
              <a:gd name="T53" fmla="*/ 143 h 398"/>
              <a:gd name="T54" fmla="*/ 1665 w 3291"/>
              <a:gd name="T55" fmla="*/ 65 h 398"/>
              <a:gd name="T56" fmla="*/ 1575 w 3291"/>
              <a:gd name="T57" fmla="*/ 130 h 398"/>
              <a:gd name="T58" fmla="*/ 1575 w 3291"/>
              <a:gd name="T59" fmla="*/ 57 h 398"/>
              <a:gd name="T60" fmla="*/ 1453 w 3291"/>
              <a:gd name="T61" fmla="*/ 134 h 398"/>
              <a:gd name="T62" fmla="*/ 1432 w 3291"/>
              <a:gd name="T63" fmla="*/ 76 h 398"/>
              <a:gd name="T64" fmla="*/ 1332 w 3291"/>
              <a:gd name="T65" fmla="*/ 133 h 398"/>
              <a:gd name="T66" fmla="*/ 1283 w 3291"/>
              <a:gd name="T67" fmla="*/ 94 h 398"/>
              <a:gd name="T68" fmla="*/ 1197 w 3291"/>
              <a:gd name="T69" fmla="*/ 141 h 398"/>
              <a:gd name="T70" fmla="*/ 1167 w 3291"/>
              <a:gd name="T71" fmla="*/ 100 h 398"/>
              <a:gd name="T72" fmla="*/ 1082 w 3291"/>
              <a:gd name="T73" fmla="*/ 134 h 398"/>
              <a:gd name="T74" fmla="*/ 1038 w 3291"/>
              <a:gd name="T75" fmla="*/ 109 h 398"/>
              <a:gd name="T76" fmla="*/ 986 w 3291"/>
              <a:gd name="T77" fmla="*/ 125 h 398"/>
              <a:gd name="T78" fmla="*/ 955 w 3291"/>
              <a:gd name="T79" fmla="*/ 95 h 398"/>
              <a:gd name="T80" fmla="*/ 852 w 3291"/>
              <a:gd name="T81" fmla="*/ 127 h 398"/>
              <a:gd name="T82" fmla="*/ 822 w 3291"/>
              <a:gd name="T83" fmla="*/ 92 h 398"/>
              <a:gd name="T84" fmla="*/ 735 w 3291"/>
              <a:gd name="T85" fmla="*/ 139 h 398"/>
              <a:gd name="T86" fmla="*/ 707 w 3291"/>
              <a:gd name="T87" fmla="*/ 122 h 398"/>
              <a:gd name="T88" fmla="*/ 676 w 3291"/>
              <a:gd name="T89" fmla="*/ 129 h 398"/>
              <a:gd name="T90" fmla="*/ 619 w 3291"/>
              <a:gd name="T91" fmla="*/ 107 h 398"/>
              <a:gd name="T92" fmla="*/ 509 w 3291"/>
              <a:gd name="T93" fmla="*/ 144 h 398"/>
              <a:gd name="T94" fmla="*/ 505 w 3291"/>
              <a:gd name="T95" fmla="*/ 95 h 398"/>
              <a:gd name="T96" fmla="*/ 388 w 3291"/>
              <a:gd name="T97" fmla="*/ 143 h 398"/>
              <a:gd name="T98" fmla="*/ 362 w 3291"/>
              <a:gd name="T99" fmla="*/ 114 h 398"/>
              <a:gd name="T100" fmla="*/ 259 w 3291"/>
              <a:gd name="T101" fmla="*/ 152 h 398"/>
              <a:gd name="T102" fmla="*/ 233 w 3291"/>
              <a:gd name="T103" fmla="*/ 124 h 398"/>
              <a:gd name="T104" fmla="*/ 134 w 3291"/>
              <a:gd name="T105" fmla="*/ 168 h 398"/>
              <a:gd name="T106" fmla="*/ 110 w 3291"/>
              <a:gd name="T107" fmla="*/ 143 h 398"/>
              <a:gd name="T108" fmla="*/ 3237 w 3291"/>
              <a:gd name="T10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91" h="398">
                <a:moveTo>
                  <a:pt x="3237" y="398"/>
                </a:moveTo>
                <a:cubicBezTo>
                  <a:pt x="3279" y="122"/>
                  <a:pt x="3279" y="122"/>
                  <a:pt x="3279" y="122"/>
                </a:cubicBezTo>
                <a:cubicBezTo>
                  <a:pt x="3281" y="110"/>
                  <a:pt x="3290" y="93"/>
                  <a:pt x="3291" y="81"/>
                </a:cubicBezTo>
                <a:cubicBezTo>
                  <a:pt x="3277" y="97"/>
                  <a:pt x="3250" y="111"/>
                  <a:pt x="3235" y="127"/>
                </a:cubicBezTo>
                <a:cubicBezTo>
                  <a:pt x="3244" y="110"/>
                  <a:pt x="3242" y="85"/>
                  <a:pt x="3250" y="74"/>
                </a:cubicBezTo>
                <a:cubicBezTo>
                  <a:pt x="3235" y="90"/>
                  <a:pt x="3215" y="105"/>
                  <a:pt x="3200" y="121"/>
                </a:cubicBezTo>
                <a:cubicBezTo>
                  <a:pt x="3201" y="115"/>
                  <a:pt x="3203" y="103"/>
                  <a:pt x="3205" y="91"/>
                </a:cubicBezTo>
                <a:cubicBezTo>
                  <a:pt x="3191" y="101"/>
                  <a:pt x="3165" y="109"/>
                  <a:pt x="3152" y="113"/>
                </a:cubicBezTo>
                <a:cubicBezTo>
                  <a:pt x="3156" y="90"/>
                  <a:pt x="3156" y="53"/>
                  <a:pt x="3160" y="29"/>
                </a:cubicBezTo>
                <a:cubicBezTo>
                  <a:pt x="3154" y="65"/>
                  <a:pt x="3138" y="93"/>
                  <a:pt x="3104" y="111"/>
                </a:cubicBezTo>
                <a:cubicBezTo>
                  <a:pt x="3098" y="111"/>
                  <a:pt x="3101" y="93"/>
                  <a:pt x="3102" y="87"/>
                </a:cubicBezTo>
                <a:cubicBezTo>
                  <a:pt x="3095" y="92"/>
                  <a:pt x="3074" y="113"/>
                  <a:pt x="3067" y="118"/>
                </a:cubicBezTo>
                <a:cubicBezTo>
                  <a:pt x="3071" y="94"/>
                  <a:pt x="3069" y="63"/>
                  <a:pt x="3079" y="41"/>
                </a:cubicBezTo>
                <a:cubicBezTo>
                  <a:pt x="3063" y="68"/>
                  <a:pt x="3046" y="96"/>
                  <a:pt x="3023" y="123"/>
                </a:cubicBezTo>
                <a:cubicBezTo>
                  <a:pt x="3011" y="121"/>
                  <a:pt x="3018" y="116"/>
                  <a:pt x="3013" y="109"/>
                </a:cubicBezTo>
                <a:cubicBezTo>
                  <a:pt x="3007" y="108"/>
                  <a:pt x="2993" y="124"/>
                  <a:pt x="2987" y="123"/>
                </a:cubicBezTo>
                <a:cubicBezTo>
                  <a:pt x="2989" y="111"/>
                  <a:pt x="2986" y="92"/>
                  <a:pt x="2988" y="80"/>
                </a:cubicBezTo>
                <a:cubicBezTo>
                  <a:pt x="2980" y="91"/>
                  <a:pt x="2966" y="101"/>
                  <a:pt x="2958" y="112"/>
                </a:cubicBezTo>
                <a:cubicBezTo>
                  <a:pt x="2975" y="84"/>
                  <a:pt x="2987" y="50"/>
                  <a:pt x="2991" y="20"/>
                </a:cubicBezTo>
                <a:cubicBezTo>
                  <a:pt x="2962" y="52"/>
                  <a:pt x="2932" y="83"/>
                  <a:pt x="2899" y="102"/>
                </a:cubicBezTo>
                <a:cubicBezTo>
                  <a:pt x="2900" y="96"/>
                  <a:pt x="2908" y="86"/>
                  <a:pt x="2903" y="79"/>
                </a:cubicBezTo>
                <a:cubicBezTo>
                  <a:pt x="2889" y="89"/>
                  <a:pt x="2875" y="98"/>
                  <a:pt x="2861" y="114"/>
                </a:cubicBezTo>
                <a:cubicBezTo>
                  <a:pt x="2864" y="95"/>
                  <a:pt x="2867" y="75"/>
                  <a:pt x="2874" y="56"/>
                </a:cubicBezTo>
                <a:cubicBezTo>
                  <a:pt x="2861" y="86"/>
                  <a:pt x="2839" y="113"/>
                  <a:pt x="2810" y="124"/>
                </a:cubicBezTo>
                <a:cubicBezTo>
                  <a:pt x="2810" y="124"/>
                  <a:pt x="2813" y="107"/>
                  <a:pt x="2814" y="101"/>
                </a:cubicBezTo>
                <a:cubicBezTo>
                  <a:pt x="2800" y="111"/>
                  <a:pt x="2787" y="120"/>
                  <a:pt x="2772" y="136"/>
                </a:cubicBezTo>
                <a:cubicBezTo>
                  <a:pt x="2784" y="102"/>
                  <a:pt x="2788" y="72"/>
                  <a:pt x="2794" y="37"/>
                </a:cubicBezTo>
                <a:cubicBezTo>
                  <a:pt x="2783" y="65"/>
                  <a:pt x="2766" y="99"/>
                  <a:pt x="2744" y="120"/>
                </a:cubicBezTo>
                <a:cubicBezTo>
                  <a:pt x="2744" y="120"/>
                  <a:pt x="2741" y="101"/>
                  <a:pt x="2742" y="95"/>
                </a:cubicBezTo>
                <a:cubicBezTo>
                  <a:pt x="2735" y="100"/>
                  <a:pt x="2732" y="118"/>
                  <a:pt x="2720" y="122"/>
                </a:cubicBezTo>
                <a:cubicBezTo>
                  <a:pt x="2721" y="110"/>
                  <a:pt x="2724" y="92"/>
                  <a:pt x="2726" y="80"/>
                </a:cubicBezTo>
                <a:cubicBezTo>
                  <a:pt x="2717" y="97"/>
                  <a:pt x="2697" y="112"/>
                  <a:pt x="2688" y="129"/>
                </a:cubicBezTo>
                <a:cubicBezTo>
                  <a:pt x="2694" y="93"/>
                  <a:pt x="2699" y="64"/>
                  <a:pt x="2704" y="28"/>
                </a:cubicBezTo>
                <a:cubicBezTo>
                  <a:pt x="2692" y="69"/>
                  <a:pt x="2669" y="95"/>
                  <a:pt x="2641" y="121"/>
                </a:cubicBezTo>
                <a:cubicBezTo>
                  <a:pt x="2643" y="109"/>
                  <a:pt x="2639" y="90"/>
                  <a:pt x="2641" y="79"/>
                </a:cubicBezTo>
                <a:cubicBezTo>
                  <a:pt x="2627" y="94"/>
                  <a:pt x="2606" y="109"/>
                  <a:pt x="2592" y="119"/>
                </a:cubicBezTo>
                <a:cubicBezTo>
                  <a:pt x="2598" y="84"/>
                  <a:pt x="2605" y="42"/>
                  <a:pt x="2606" y="0"/>
                </a:cubicBezTo>
                <a:cubicBezTo>
                  <a:pt x="2599" y="41"/>
                  <a:pt x="2580" y="81"/>
                  <a:pt x="2558" y="107"/>
                </a:cubicBezTo>
                <a:cubicBezTo>
                  <a:pt x="2561" y="90"/>
                  <a:pt x="2563" y="78"/>
                  <a:pt x="2565" y="60"/>
                </a:cubicBezTo>
                <a:cubicBezTo>
                  <a:pt x="2556" y="83"/>
                  <a:pt x="2534" y="104"/>
                  <a:pt x="2525" y="120"/>
                </a:cubicBezTo>
                <a:cubicBezTo>
                  <a:pt x="2528" y="103"/>
                  <a:pt x="2531" y="85"/>
                  <a:pt x="2527" y="72"/>
                </a:cubicBezTo>
                <a:cubicBezTo>
                  <a:pt x="2519" y="83"/>
                  <a:pt x="2504" y="99"/>
                  <a:pt x="2497" y="110"/>
                </a:cubicBezTo>
                <a:cubicBezTo>
                  <a:pt x="2507" y="81"/>
                  <a:pt x="2519" y="46"/>
                  <a:pt x="2525" y="11"/>
                </a:cubicBezTo>
                <a:cubicBezTo>
                  <a:pt x="2507" y="45"/>
                  <a:pt x="2490" y="78"/>
                  <a:pt x="2461" y="104"/>
                </a:cubicBezTo>
                <a:cubicBezTo>
                  <a:pt x="2456" y="97"/>
                  <a:pt x="2464" y="86"/>
                  <a:pt x="2465" y="80"/>
                </a:cubicBezTo>
                <a:cubicBezTo>
                  <a:pt x="2458" y="85"/>
                  <a:pt x="2455" y="103"/>
                  <a:pt x="2442" y="107"/>
                </a:cubicBezTo>
                <a:cubicBezTo>
                  <a:pt x="2425" y="98"/>
                  <a:pt x="2439" y="88"/>
                  <a:pt x="2435" y="75"/>
                </a:cubicBezTo>
                <a:cubicBezTo>
                  <a:pt x="2427" y="86"/>
                  <a:pt x="2420" y="97"/>
                  <a:pt x="2411" y="114"/>
                </a:cubicBezTo>
                <a:cubicBezTo>
                  <a:pt x="2422" y="79"/>
                  <a:pt x="2441" y="40"/>
                  <a:pt x="2459" y="6"/>
                </a:cubicBezTo>
                <a:cubicBezTo>
                  <a:pt x="2441" y="40"/>
                  <a:pt x="2412" y="71"/>
                  <a:pt x="2378" y="90"/>
                </a:cubicBezTo>
                <a:cubicBezTo>
                  <a:pt x="2379" y="84"/>
                  <a:pt x="2386" y="79"/>
                  <a:pt x="2388" y="68"/>
                </a:cubicBezTo>
                <a:cubicBezTo>
                  <a:pt x="2373" y="83"/>
                  <a:pt x="2358" y="99"/>
                  <a:pt x="2344" y="115"/>
                </a:cubicBezTo>
                <a:cubicBezTo>
                  <a:pt x="2360" y="87"/>
                  <a:pt x="2371" y="59"/>
                  <a:pt x="2382" y="30"/>
                </a:cubicBezTo>
                <a:cubicBezTo>
                  <a:pt x="2346" y="61"/>
                  <a:pt x="2323" y="94"/>
                  <a:pt x="2293" y="125"/>
                </a:cubicBezTo>
                <a:cubicBezTo>
                  <a:pt x="2308" y="109"/>
                  <a:pt x="2313" y="80"/>
                  <a:pt x="2328" y="64"/>
                </a:cubicBezTo>
                <a:cubicBezTo>
                  <a:pt x="2306" y="85"/>
                  <a:pt x="2279" y="105"/>
                  <a:pt x="2251" y="124"/>
                </a:cubicBezTo>
                <a:cubicBezTo>
                  <a:pt x="2253" y="112"/>
                  <a:pt x="2260" y="108"/>
                  <a:pt x="2262" y="96"/>
                </a:cubicBezTo>
                <a:cubicBezTo>
                  <a:pt x="2230" y="103"/>
                  <a:pt x="2198" y="116"/>
                  <a:pt x="2171" y="130"/>
                </a:cubicBezTo>
                <a:cubicBezTo>
                  <a:pt x="2179" y="119"/>
                  <a:pt x="2189" y="96"/>
                  <a:pt x="2192" y="78"/>
                </a:cubicBezTo>
                <a:cubicBezTo>
                  <a:pt x="2177" y="94"/>
                  <a:pt x="2146" y="95"/>
                  <a:pt x="2127" y="104"/>
                </a:cubicBezTo>
                <a:cubicBezTo>
                  <a:pt x="2135" y="93"/>
                  <a:pt x="2142" y="82"/>
                  <a:pt x="2150" y="71"/>
                </a:cubicBezTo>
                <a:cubicBezTo>
                  <a:pt x="2119" y="78"/>
                  <a:pt x="2100" y="81"/>
                  <a:pt x="2071" y="107"/>
                </a:cubicBezTo>
                <a:cubicBezTo>
                  <a:pt x="2087" y="85"/>
                  <a:pt x="2097" y="63"/>
                  <a:pt x="2112" y="47"/>
                </a:cubicBezTo>
                <a:cubicBezTo>
                  <a:pt x="2097" y="63"/>
                  <a:pt x="2077" y="72"/>
                  <a:pt x="2062" y="88"/>
                </a:cubicBezTo>
                <a:cubicBezTo>
                  <a:pt x="2073" y="59"/>
                  <a:pt x="2090" y="31"/>
                  <a:pt x="2112" y="4"/>
                </a:cubicBezTo>
                <a:cubicBezTo>
                  <a:pt x="2071" y="34"/>
                  <a:pt x="2040" y="78"/>
                  <a:pt x="1997" y="113"/>
                </a:cubicBezTo>
                <a:cubicBezTo>
                  <a:pt x="2013" y="92"/>
                  <a:pt x="2023" y="69"/>
                  <a:pt x="2038" y="53"/>
                </a:cubicBezTo>
                <a:cubicBezTo>
                  <a:pt x="2016" y="74"/>
                  <a:pt x="1989" y="94"/>
                  <a:pt x="1967" y="114"/>
                </a:cubicBezTo>
                <a:cubicBezTo>
                  <a:pt x="1984" y="87"/>
                  <a:pt x="2001" y="53"/>
                  <a:pt x="2006" y="24"/>
                </a:cubicBezTo>
                <a:cubicBezTo>
                  <a:pt x="1983" y="50"/>
                  <a:pt x="1960" y="83"/>
                  <a:pt x="1930" y="115"/>
                </a:cubicBezTo>
                <a:cubicBezTo>
                  <a:pt x="1932" y="103"/>
                  <a:pt x="1935" y="85"/>
                  <a:pt x="1936" y="79"/>
                </a:cubicBezTo>
                <a:cubicBezTo>
                  <a:pt x="1928" y="90"/>
                  <a:pt x="1915" y="100"/>
                  <a:pt x="1906" y="117"/>
                </a:cubicBezTo>
                <a:cubicBezTo>
                  <a:pt x="1917" y="82"/>
                  <a:pt x="1929" y="48"/>
                  <a:pt x="1942" y="7"/>
                </a:cubicBezTo>
                <a:cubicBezTo>
                  <a:pt x="1916" y="52"/>
                  <a:pt x="1892" y="90"/>
                  <a:pt x="1855" y="127"/>
                </a:cubicBezTo>
                <a:cubicBezTo>
                  <a:pt x="1864" y="110"/>
                  <a:pt x="1866" y="98"/>
                  <a:pt x="1874" y="87"/>
                </a:cubicBezTo>
                <a:cubicBezTo>
                  <a:pt x="1860" y="97"/>
                  <a:pt x="1847" y="107"/>
                  <a:pt x="1833" y="117"/>
                </a:cubicBezTo>
                <a:cubicBezTo>
                  <a:pt x="1847" y="101"/>
                  <a:pt x="1851" y="77"/>
                  <a:pt x="1860" y="61"/>
                </a:cubicBezTo>
                <a:cubicBezTo>
                  <a:pt x="1833" y="80"/>
                  <a:pt x="1810" y="107"/>
                  <a:pt x="1786" y="140"/>
                </a:cubicBezTo>
                <a:cubicBezTo>
                  <a:pt x="1797" y="111"/>
                  <a:pt x="1809" y="77"/>
                  <a:pt x="1814" y="47"/>
                </a:cubicBezTo>
                <a:cubicBezTo>
                  <a:pt x="1790" y="80"/>
                  <a:pt x="1734" y="125"/>
                  <a:pt x="1739" y="132"/>
                </a:cubicBezTo>
                <a:cubicBezTo>
                  <a:pt x="1731" y="143"/>
                  <a:pt x="1731" y="143"/>
                  <a:pt x="1731" y="143"/>
                </a:cubicBezTo>
                <a:cubicBezTo>
                  <a:pt x="1740" y="126"/>
                  <a:pt x="1750" y="103"/>
                  <a:pt x="1759" y="87"/>
                </a:cubicBezTo>
                <a:cubicBezTo>
                  <a:pt x="1729" y="118"/>
                  <a:pt x="1701" y="138"/>
                  <a:pt x="1666" y="146"/>
                </a:cubicBezTo>
                <a:cubicBezTo>
                  <a:pt x="1674" y="129"/>
                  <a:pt x="1656" y="82"/>
                  <a:pt x="1665" y="65"/>
                </a:cubicBezTo>
                <a:cubicBezTo>
                  <a:pt x="1643" y="86"/>
                  <a:pt x="1622" y="107"/>
                  <a:pt x="1600" y="128"/>
                </a:cubicBezTo>
                <a:cubicBezTo>
                  <a:pt x="1608" y="108"/>
                  <a:pt x="1608" y="87"/>
                  <a:pt x="1614" y="67"/>
                </a:cubicBezTo>
                <a:cubicBezTo>
                  <a:pt x="1599" y="87"/>
                  <a:pt x="1585" y="108"/>
                  <a:pt x="1575" y="130"/>
                </a:cubicBezTo>
                <a:cubicBezTo>
                  <a:pt x="1585" y="102"/>
                  <a:pt x="1590" y="74"/>
                  <a:pt x="1596" y="43"/>
                </a:cubicBezTo>
                <a:cubicBezTo>
                  <a:pt x="1584" y="86"/>
                  <a:pt x="1549" y="122"/>
                  <a:pt x="1527" y="164"/>
                </a:cubicBezTo>
                <a:cubicBezTo>
                  <a:pt x="1528" y="122"/>
                  <a:pt x="1546" y="88"/>
                  <a:pt x="1575" y="57"/>
                </a:cubicBezTo>
                <a:cubicBezTo>
                  <a:pt x="1536" y="75"/>
                  <a:pt x="1507" y="100"/>
                  <a:pt x="1483" y="139"/>
                </a:cubicBezTo>
                <a:cubicBezTo>
                  <a:pt x="1485" y="127"/>
                  <a:pt x="1488" y="109"/>
                  <a:pt x="1489" y="97"/>
                </a:cubicBezTo>
                <a:cubicBezTo>
                  <a:pt x="1481" y="114"/>
                  <a:pt x="1467" y="124"/>
                  <a:pt x="1453" y="134"/>
                </a:cubicBezTo>
                <a:cubicBezTo>
                  <a:pt x="1464" y="105"/>
                  <a:pt x="1468" y="82"/>
                  <a:pt x="1473" y="52"/>
                </a:cubicBezTo>
                <a:cubicBezTo>
                  <a:pt x="1462" y="81"/>
                  <a:pt x="1445" y="108"/>
                  <a:pt x="1418" y="128"/>
                </a:cubicBezTo>
                <a:cubicBezTo>
                  <a:pt x="1426" y="111"/>
                  <a:pt x="1429" y="94"/>
                  <a:pt x="1432" y="76"/>
                </a:cubicBezTo>
                <a:cubicBezTo>
                  <a:pt x="1421" y="105"/>
                  <a:pt x="1401" y="119"/>
                  <a:pt x="1385" y="141"/>
                </a:cubicBezTo>
                <a:cubicBezTo>
                  <a:pt x="1379" y="143"/>
                  <a:pt x="1367" y="101"/>
                  <a:pt x="1373" y="86"/>
                </a:cubicBezTo>
                <a:cubicBezTo>
                  <a:pt x="1377" y="77"/>
                  <a:pt x="1337" y="136"/>
                  <a:pt x="1332" y="133"/>
                </a:cubicBezTo>
                <a:cubicBezTo>
                  <a:pt x="1337" y="103"/>
                  <a:pt x="1341" y="73"/>
                  <a:pt x="1347" y="38"/>
                </a:cubicBezTo>
                <a:cubicBezTo>
                  <a:pt x="1335" y="78"/>
                  <a:pt x="1312" y="105"/>
                  <a:pt x="1278" y="124"/>
                </a:cubicBezTo>
                <a:cubicBezTo>
                  <a:pt x="1274" y="111"/>
                  <a:pt x="1281" y="106"/>
                  <a:pt x="1283" y="94"/>
                </a:cubicBezTo>
                <a:cubicBezTo>
                  <a:pt x="1270" y="104"/>
                  <a:pt x="1250" y="113"/>
                  <a:pt x="1243" y="118"/>
                </a:cubicBezTo>
                <a:cubicBezTo>
                  <a:pt x="1247" y="94"/>
                  <a:pt x="1247" y="94"/>
                  <a:pt x="1247" y="94"/>
                </a:cubicBezTo>
                <a:cubicBezTo>
                  <a:pt x="1232" y="110"/>
                  <a:pt x="1211" y="125"/>
                  <a:pt x="1197" y="141"/>
                </a:cubicBezTo>
                <a:cubicBezTo>
                  <a:pt x="1213" y="113"/>
                  <a:pt x="1224" y="85"/>
                  <a:pt x="1230" y="49"/>
                </a:cubicBezTo>
                <a:cubicBezTo>
                  <a:pt x="1218" y="84"/>
                  <a:pt x="1189" y="115"/>
                  <a:pt x="1155" y="134"/>
                </a:cubicBezTo>
                <a:cubicBezTo>
                  <a:pt x="1163" y="123"/>
                  <a:pt x="1165" y="111"/>
                  <a:pt x="1167" y="100"/>
                </a:cubicBezTo>
                <a:cubicBezTo>
                  <a:pt x="1152" y="115"/>
                  <a:pt x="1132" y="124"/>
                  <a:pt x="1118" y="140"/>
                </a:cubicBezTo>
                <a:cubicBezTo>
                  <a:pt x="1135" y="107"/>
                  <a:pt x="1159" y="74"/>
                  <a:pt x="1187" y="48"/>
                </a:cubicBezTo>
                <a:cubicBezTo>
                  <a:pt x="1147" y="72"/>
                  <a:pt x="1117" y="110"/>
                  <a:pt x="1082" y="134"/>
                </a:cubicBezTo>
                <a:cubicBezTo>
                  <a:pt x="1077" y="127"/>
                  <a:pt x="1073" y="115"/>
                  <a:pt x="1074" y="109"/>
                </a:cubicBezTo>
                <a:cubicBezTo>
                  <a:pt x="1061" y="113"/>
                  <a:pt x="1065" y="126"/>
                  <a:pt x="1053" y="130"/>
                </a:cubicBezTo>
                <a:cubicBezTo>
                  <a:pt x="1047" y="129"/>
                  <a:pt x="1050" y="111"/>
                  <a:pt x="1038" y="109"/>
                </a:cubicBezTo>
                <a:cubicBezTo>
                  <a:pt x="1037" y="115"/>
                  <a:pt x="1028" y="132"/>
                  <a:pt x="1021" y="137"/>
                </a:cubicBezTo>
                <a:cubicBezTo>
                  <a:pt x="1027" y="101"/>
                  <a:pt x="1034" y="60"/>
                  <a:pt x="1033" y="29"/>
                </a:cubicBezTo>
                <a:cubicBezTo>
                  <a:pt x="1021" y="64"/>
                  <a:pt x="1009" y="98"/>
                  <a:pt x="986" y="125"/>
                </a:cubicBezTo>
                <a:cubicBezTo>
                  <a:pt x="982" y="118"/>
                  <a:pt x="983" y="112"/>
                  <a:pt x="984" y="100"/>
                </a:cubicBezTo>
                <a:cubicBezTo>
                  <a:pt x="971" y="110"/>
                  <a:pt x="957" y="120"/>
                  <a:pt x="943" y="130"/>
                </a:cubicBezTo>
                <a:cubicBezTo>
                  <a:pt x="945" y="118"/>
                  <a:pt x="947" y="106"/>
                  <a:pt x="955" y="95"/>
                </a:cubicBezTo>
                <a:cubicBezTo>
                  <a:pt x="935" y="104"/>
                  <a:pt x="916" y="107"/>
                  <a:pt x="902" y="123"/>
                </a:cubicBezTo>
                <a:cubicBezTo>
                  <a:pt x="912" y="95"/>
                  <a:pt x="922" y="72"/>
                  <a:pt x="945" y="45"/>
                </a:cubicBezTo>
                <a:cubicBezTo>
                  <a:pt x="910" y="70"/>
                  <a:pt x="882" y="96"/>
                  <a:pt x="852" y="127"/>
                </a:cubicBezTo>
                <a:cubicBezTo>
                  <a:pt x="861" y="110"/>
                  <a:pt x="858" y="92"/>
                  <a:pt x="868" y="69"/>
                </a:cubicBezTo>
                <a:cubicBezTo>
                  <a:pt x="853" y="85"/>
                  <a:pt x="832" y="106"/>
                  <a:pt x="817" y="121"/>
                </a:cubicBezTo>
                <a:cubicBezTo>
                  <a:pt x="819" y="110"/>
                  <a:pt x="821" y="98"/>
                  <a:pt x="822" y="92"/>
                </a:cubicBezTo>
                <a:cubicBezTo>
                  <a:pt x="807" y="108"/>
                  <a:pt x="786" y="123"/>
                  <a:pt x="777" y="139"/>
                </a:cubicBezTo>
                <a:cubicBezTo>
                  <a:pt x="789" y="105"/>
                  <a:pt x="808" y="65"/>
                  <a:pt x="814" y="30"/>
                </a:cubicBezTo>
                <a:cubicBezTo>
                  <a:pt x="789" y="68"/>
                  <a:pt x="770" y="108"/>
                  <a:pt x="735" y="139"/>
                </a:cubicBezTo>
                <a:cubicBezTo>
                  <a:pt x="743" y="128"/>
                  <a:pt x="747" y="104"/>
                  <a:pt x="755" y="93"/>
                </a:cubicBezTo>
                <a:cubicBezTo>
                  <a:pt x="741" y="103"/>
                  <a:pt x="721" y="112"/>
                  <a:pt x="707" y="122"/>
                </a:cubicBezTo>
                <a:cubicBezTo>
                  <a:pt x="707" y="123"/>
                  <a:pt x="707" y="123"/>
                  <a:pt x="707" y="122"/>
                </a:cubicBezTo>
                <a:cubicBezTo>
                  <a:pt x="707" y="122"/>
                  <a:pt x="707" y="122"/>
                  <a:pt x="707" y="122"/>
                </a:cubicBezTo>
                <a:cubicBezTo>
                  <a:pt x="708" y="118"/>
                  <a:pt x="710" y="104"/>
                  <a:pt x="710" y="104"/>
                </a:cubicBezTo>
                <a:cubicBezTo>
                  <a:pt x="702" y="115"/>
                  <a:pt x="689" y="125"/>
                  <a:pt x="676" y="129"/>
                </a:cubicBezTo>
                <a:cubicBezTo>
                  <a:pt x="692" y="107"/>
                  <a:pt x="696" y="78"/>
                  <a:pt x="706" y="55"/>
                </a:cubicBezTo>
                <a:cubicBezTo>
                  <a:pt x="688" y="88"/>
                  <a:pt x="653" y="119"/>
                  <a:pt x="616" y="125"/>
                </a:cubicBezTo>
                <a:cubicBezTo>
                  <a:pt x="619" y="107"/>
                  <a:pt x="619" y="107"/>
                  <a:pt x="619" y="107"/>
                </a:cubicBezTo>
                <a:cubicBezTo>
                  <a:pt x="612" y="112"/>
                  <a:pt x="598" y="122"/>
                  <a:pt x="591" y="127"/>
                </a:cubicBezTo>
                <a:cubicBezTo>
                  <a:pt x="606" y="111"/>
                  <a:pt x="627" y="91"/>
                  <a:pt x="643" y="69"/>
                </a:cubicBezTo>
                <a:cubicBezTo>
                  <a:pt x="598" y="86"/>
                  <a:pt x="555" y="121"/>
                  <a:pt x="509" y="144"/>
                </a:cubicBezTo>
                <a:cubicBezTo>
                  <a:pt x="511" y="132"/>
                  <a:pt x="519" y="122"/>
                  <a:pt x="521" y="110"/>
                </a:cubicBezTo>
                <a:cubicBezTo>
                  <a:pt x="513" y="121"/>
                  <a:pt x="493" y="130"/>
                  <a:pt x="485" y="146"/>
                </a:cubicBezTo>
                <a:cubicBezTo>
                  <a:pt x="493" y="130"/>
                  <a:pt x="496" y="112"/>
                  <a:pt x="505" y="95"/>
                </a:cubicBezTo>
                <a:cubicBezTo>
                  <a:pt x="483" y="116"/>
                  <a:pt x="457" y="130"/>
                  <a:pt x="435" y="150"/>
                </a:cubicBezTo>
                <a:cubicBezTo>
                  <a:pt x="435" y="150"/>
                  <a:pt x="438" y="133"/>
                  <a:pt x="439" y="127"/>
                </a:cubicBezTo>
                <a:cubicBezTo>
                  <a:pt x="425" y="137"/>
                  <a:pt x="407" y="140"/>
                  <a:pt x="388" y="143"/>
                </a:cubicBezTo>
                <a:cubicBezTo>
                  <a:pt x="409" y="128"/>
                  <a:pt x="430" y="107"/>
                  <a:pt x="451" y="92"/>
                </a:cubicBezTo>
                <a:cubicBezTo>
                  <a:pt x="411" y="110"/>
                  <a:pt x="378" y="129"/>
                  <a:pt x="344" y="148"/>
                </a:cubicBezTo>
                <a:cubicBezTo>
                  <a:pt x="351" y="143"/>
                  <a:pt x="354" y="125"/>
                  <a:pt x="362" y="114"/>
                </a:cubicBezTo>
                <a:cubicBezTo>
                  <a:pt x="348" y="124"/>
                  <a:pt x="329" y="133"/>
                  <a:pt x="315" y="143"/>
                </a:cubicBezTo>
                <a:cubicBezTo>
                  <a:pt x="324" y="126"/>
                  <a:pt x="327" y="108"/>
                  <a:pt x="335" y="92"/>
                </a:cubicBezTo>
                <a:cubicBezTo>
                  <a:pt x="319" y="119"/>
                  <a:pt x="291" y="139"/>
                  <a:pt x="259" y="152"/>
                </a:cubicBezTo>
                <a:cubicBezTo>
                  <a:pt x="267" y="141"/>
                  <a:pt x="276" y="118"/>
                  <a:pt x="284" y="108"/>
                </a:cubicBezTo>
                <a:cubicBezTo>
                  <a:pt x="263" y="128"/>
                  <a:pt x="243" y="137"/>
                  <a:pt x="216" y="151"/>
                </a:cubicBezTo>
                <a:cubicBezTo>
                  <a:pt x="224" y="140"/>
                  <a:pt x="232" y="129"/>
                  <a:pt x="233" y="124"/>
                </a:cubicBezTo>
                <a:cubicBezTo>
                  <a:pt x="219" y="133"/>
                  <a:pt x="199" y="142"/>
                  <a:pt x="186" y="152"/>
                </a:cubicBezTo>
                <a:cubicBezTo>
                  <a:pt x="194" y="136"/>
                  <a:pt x="204" y="113"/>
                  <a:pt x="213" y="96"/>
                </a:cubicBezTo>
                <a:cubicBezTo>
                  <a:pt x="196" y="124"/>
                  <a:pt x="167" y="155"/>
                  <a:pt x="134" y="168"/>
                </a:cubicBezTo>
                <a:cubicBezTo>
                  <a:pt x="130" y="155"/>
                  <a:pt x="143" y="151"/>
                  <a:pt x="145" y="140"/>
                </a:cubicBezTo>
                <a:cubicBezTo>
                  <a:pt x="132" y="144"/>
                  <a:pt x="113" y="153"/>
                  <a:pt x="100" y="157"/>
                </a:cubicBezTo>
                <a:cubicBezTo>
                  <a:pt x="100" y="157"/>
                  <a:pt x="106" y="148"/>
                  <a:pt x="110" y="143"/>
                </a:cubicBezTo>
                <a:cubicBezTo>
                  <a:pt x="88" y="159"/>
                  <a:pt x="33" y="220"/>
                  <a:pt x="28" y="215"/>
                </a:cubicBezTo>
                <a:cubicBezTo>
                  <a:pt x="0" y="398"/>
                  <a:pt x="0" y="398"/>
                  <a:pt x="0" y="398"/>
                </a:cubicBezTo>
                <a:lnTo>
                  <a:pt x="3237" y="39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5" name="Rectangle 194"/>
          <p:cNvSpPr/>
          <p:nvPr/>
        </p:nvSpPr>
        <p:spPr>
          <a:xfrm>
            <a:off x="1588" y="12293601"/>
            <a:ext cx="24445952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F89B839E-A73F-48A5-92B1-A0E8C4F20759}"/>
              </a:ext>
            </a:extLst>
          </p:cNvPr>
          <p:cNvSpPr txBox="1">
            <a:spLocks/>
          </p:cNvSpPr>
          <p:nvPr/>
        </p:nvSpPr>
        <p:spPr>
          <a:xfrm>
            <a:off x="13848416" y="1018311"/>
            <a:ext cx="8977326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Pesquisa</a:t>
            </a:r>
            <a:r>
              <a:rPr lang="en-US" sz="6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</a:p>
          <a:p>
            <a:pPr algn="r"/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Pesquisa</a:t>
            </a:r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realizada</a:t>
            </a:r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via google forms de 24 a 25 de </a:t>
            </a:r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novembro</a:t>
            </a:r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de 2018</a:t>
            </a:r>
          </a:p>
          <a:p>
            <a:pPr algn="r"/>
            <a:endParaRPr lang="en-US" sz="6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1DEF4F-5286-4DA0-96E8-8EE092C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7" y="4174658"/>
            <a:ext cx="11824420" cy="522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6F3E2C-ADA8-45CE-B037-0D9FE1AE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239" y="5014591"/>
            <a:ext cx="11983982" cy="29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1.36654 3.7037E-7 " pathEditMode="relative" rAng="0" ptsTypes="AA">
                                      <p:cBhvr>
                                        <p:cTn id="12" dur="5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174E-7 -4.81481E-6 L -1.36655 -4.81481E-6 " pathEditMode="relative" rAng="0" ptsTypes="AA">
                                      <p:cBhvr>
                                        <p:cTn id="14" dur="2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B07DB58-53FA-4C83-BAD2-F342AB20D606}"/>
              </a:ext>
            </a:extLst>
          </p:cNvPr>
          <p:cNvGrpSpPr/>
          <p:nvPr/>
        </p:nvGrpSpPr>
        <p:grpSpPr>
          <a:xfrm>
            <a:off x="10056483" y="4861719"/>
            <a:ext cx="3728215" cy="3949700"/>
            <a:chOff x="10056483" y="4861719"/>
            <a:chExt cx="3728215" cy="394970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D057608-D635-4C11-8720-987791FB19D9}"/>
                </a:ext>
              </a:extLst>
            </p:cNvPr>
            <p:cNvGrpSpPr/>
            <p:nvPr/>
          </p:nvGrpSpPr>
          <p:grpSpPr>
            <a:xfrm>
              <a:off x="10494530" y="5307806"/>
              <a:ext cx="334962" cy="3209926"/>
              <a:chOff x="7593013" y="5000625"/>
              <a:chExt cx="334962" cy="3209926"/>
            </a:xfrm>
            <a:solidFill>
              <a:schemeClr val="accent6"/>
            </a:solidFill>
          </p:grpSpPr>
          <p:sp>
            <p:nvSpPr>
              <p:cNvPr id="31" name="Oval 31">
                <a:extLst>
                  <a:ext uri="{FF2B5EF4-FFF2-40B4-BE49-F238E27FC236}">
                    <a16:creationId xmlns:a16="http://schemas.microsoft.com/office/drawing/2014/main" id="{F1C9027D-319F-4811-AE04-5F16CD1EE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E51DC3A3-A532-4337-8AF4-9E7F576DC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33">
                <a:extLst>
                  <a:ext uri="{FF2B5EF4-FFF2-40B4-BE49-F238E27FC236}">
                    <a16:creationId xmlns:a16="http://schemas.microsoft.com/office/drawing/2014/main" id="{31ABF590-E068-46F3-B21A-6D2230EC2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CD1B87AD-47F0-45A8-B759-B32C1B8BC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35">
                <a:extLst>
                  <a:ext uri="{FF2B5EF4-FFF2-40B4-BE49-F238E27FC236}">
                    <a16:creationId xmlns:a16="http://schemas.microsoft.com/office/drawing/2014/main" id="{F69CBC95-427B-401F-B986-CD154FA9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5C242152-E1A1-4EF8-BD39-930AAF40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37">
                <a:extLst>
                  <a:ext uri="{FF2B5EF4-FFF2-40B4-BE49-F238E27FC236}">
                    <a16:creationId xmlns:a16="http://schemas.microsoft.com/office/drawing/2014/main" id="{81751DEB-D064-49E9-843A-E91654F25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6675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F730F997-DCB6-471B-8832-8173C7B5A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31B42DB-35B6-449D-93C8-32ABCBEA121B}"/>
                </a:ext>
              </a:extLst>
            </p:cNvPr>
            <p:cNvGrpSpPr/>
            <p:nvPr/>
          </p:nvGrpSpPr>
          <p:grpSpPr>
            <a:xfrm>
              <a:off x="10910352" y="4861719"/>
              <a:ext cx="357188" cy="3949700"/>
              <a:chOff x="7969250" y="4554538"/>
              <a:chExt cx="357188" cy="3949700"/>
            </a:xfrm>
            <a:solidFill>
              <a:schemeClr val="accent6"/>
            </a:solidFill>
          </p:grpSpPr>
          <p:sp>
            <p:nvSpPr>
              <p:cNvPr id="39" name="Oval 39">
                <a:extLst>
                  <a:ext uri="{FF2B5EF4-FFF2-40B4-BE49-F238E27FC236}">
                    <a16:creationId xmlns:a16="http://schemas.microsoft.com/office/drawing/2014/main" id="{8B304628-28B2-4D51-80B4-67F536420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2B78A48A-EA18-4D7D-964F-A5FC49625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4727575"/>
                <a:ext cx="336550" cy="482600"/>
              </a:xfrm>
              <a:custGeom>
                <a:avLst/>
                <a:gdLst>
                  <a:gd name="T0" fmla="*/ 49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9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6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41">
                <a:extLst>
                  <a:ext uri="{FF2B5EF4-FFF2-40B4-BE49-F238E27FC236}">
                    <a16:creationId xmlns:a16="http://schemas.microsoft.com/office/drawing/2014/main" id="{4FC3A0A1-A132-4F0B-B781-9D3AC6C11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EB4E6934-76A2-40B6-B945-C5796291E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558800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43">
                <a:extLst>
                  <a:ext uri="{FF2B5EF4-FFF2-40B4-BE49-F238E27FC236}">
                    <a16:creationId xmlns:a16="http://schemas.microsoft.com/office/drawing/2014/main" id="{D1EF752C-CE8C-4422-A3C8-312F2DD65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FAD427A5-4CAA-4B99-ACAF-5E6D647E8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6448425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45">
                <a:extLst>
                  <a:ext uri="{FF2B5EF4-FFF2-40B4-BE49-F238E27FC236}">
                    <a16:creationId xmlns:a16="http://schemas.microsoft.com/office/drawing/2014/main" id="{48B91BF1-0992-4288-B685-231FF6D1A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663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3BA14BF8-8BA6-47A9-99D6-CB8BD7BB4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9888" y="730885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6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47">
                <a:extLst>
                  <a:ext uri="{FF2B5EF4-FFF2-40B4-BE49-F238E27FC236}">
                    <a16:creationId xmlns:a16="http://schemas.microsoft.com/office/drawing/2014/main" id="{307427AC-D4A5-4FDD-A70D-7BBF5D8A5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4025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00C42A22-C8A3-4C77-B952-E68BF2BA3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250" y="8042275"/>
                <a:ext cx="334962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6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861FB85-238B-4F87-A7CF-66DDE8A5A1ED}"/>
                </a:ext>
              </a:extLst>
            </p:cNvPr>
            <p:cNvGrpSpPr/>
            <p:nvPr/>
          </p:nvGrpSpPr>
          <p:grpSpPr>
            <a:xfrm>
              <a:off x="11348400" y="5307806"/>
              <a:ext cx="334962" cy="3209926"/>
              <a:chOff x="8408988" y="5000625"/>
              <a:chExt cx="334962" cy="3209926"/>
            </a:xfrm>
            <a:solidFill>
              <a:schemeClr val="accent6"/>
            </a:solidFill>
          </p:grpSpPr>
          <p:sp>
            <p:nvSpPr>
              <p:cNvPr id="49" name="Oval 49">
                <a:extLst>
                  <a:ext uri="{FF2B5EF4-FFF2-40B4-BE49-F238E27FC236}">
                    <a16:creationId xmlns:a16="http://schemas.microsoft.com/office/drawing/2014/main" id="{A28AF152-8D8B-4022-A716-0A3708A88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50">
                <a:extLst>
                  <a:ext uri="{FF2B5EF4-FFF2-40B4-BE49-F238E27FC236}">
                    <a16:creationId xmlns:a16="http://schemas.microsoft.com/office/drawing/2014/main" id="{2B476568-4B03-405E-9A19-72DC09475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5189538"/>
                <a:ext cx="334962" cy="460375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51">
                <a:extLst>
                  <a:ext uri="{FF2B5EF4-FFF2-40B4-BE49-F238E27FC236}">
                    <a16:creationId xmlns:a16="http://schemas.microsoft.com/office/drawing/2014/main" id="{7762F0F9-F0C2-4904-9FE8-CBA3BCE7D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7D166F02-63F2-41A1-946F-1C222E1FF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6027738"/>
                <a:ext cx="334962" cy="482600"/>
              </a:xfrm>
              <a:custGeom>
                <a:avLst/>
                <a:gdLst>
                  <a:gd name="T0" fmla="*/ 46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6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53">
                <a:extLst>
                  <a:ext uri="{FF2B5EF4-FFF2-40B4-BE49-F238E27FC236}">
                    <a16:creationId xmlns:a16="http://schemas.microsoft.com/office/drawing/2014/main" id="{4635E051-7AFD-452A-9368-3352B4895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6C1044E8-64B2-4414-BA77-A25A37DA9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6888163"/>
                <a:ext cx="334962" cy="461963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55">
                <a:extLst>
                  <a:ext uri="{FF2B5EF4-FFF2-40B4-BE49-F238E27FC236}">
                    <a16:creationId xmlns:a16="http://schemas.microsoft.com/office/drawing/2014/main" id="{FA7D0E02-A79D-4D2D-88AC-636085CCA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4238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62635573-7D13-45FD-AF20-24BD86B02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988" y="7748588"/>
                <a:ext cx="334962" cy="461963"/>
              </a:xfrm>
              <a:custGeom>
                <a:avLst/>
                <a:gdLst>
                  <a:gd name="T0" fmla="*/ 46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6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6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6A7F1CE-6E88-4BCA-B548-97F1DA1DD7EC}"/>
                </a:ext>
              </a:extLst>
            </p:cNvPr>
            <p:cNvGrpSpPr/>
            <p:nvPr/>
          </p:nvGrpSpPr>
          <p:grpSpPr>
            <a:xfrm>
              <a:off x="11764222" y="4861719"/>
              <a:ext cx="355599" cy="3949700"/>
              <a:chOff x="8786813" y="4554538"/>
              <a:chExt cx="355599" cy="3949700"/>
            </a:xfrm>
            <a:solidFill>
              <a:schemeClr val="accent6"/>
            </a:solidFill>
          </p:grpSpPr>
          <p:sp>
            <p:nvSpPr>
              <p:cNvPr id="57" name="Oval 57">
                <a:extLst>
                  <a:ext uri="{FF2B5EF4-FFF2-40B4-BE49-F238E27FC236}">
                    <a16:creationId xmlns:a16="http://schemas.microsoft.com/office/drawing/2014/main" id="{EDC7A2A0-BEFE-47F3-89A7-808FA73C2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97B102AD-DBE3-457E-8D3C-275092E8F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59">
                <a:extLst>
                  <a:ext uri="{FF2B5EF4-FFF2-40B4-BE49-F238E27FC236}">
                    <a16:creationId xmlns:a16="http://schemas.microsoft.com/office/drawing/2014/main" id="{8145B9FC-E876-4376-9B09-459FC37D4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0">
                <a:extLst>
                  <a:ext uri="{FF2B5EF4-FFF2-40B4-BE49-F238E27FC236}">
                    <a16:creationId xmlns:a16="http://schemas.microsoft.com/office/drawing/2014/main" id="{D627EE28-BC3D-4034-BE3D-FFBE4C8B6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61">
                <a:extLst>
                  <a:ext uri="{FF2B5EF4-FFF2-40B4-BE49-F238E27FC236}">
                    <a16:creationId xmlns:a16="http://schemas.microsoft.com/office/drawing/2014/main" id="{532A00D5-5A5E-452A-8093-990C6D76D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2">
                <a:extLst>
                  <a:ext uri="{FF2B5EF4-FFF2-40B4-BE49-F238E27FC236}">
                    <a16:creationId xmlns:a16="http://schemas.microsoft.com/office/drawing/2014/main" id="{217CE304-DCAF-4928-A34D-3EDCF0E7A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63">
                <a:extLst>
                  <a:ext uri="{FF2B5EF4-FFF2-40B4-BE49-F238E27FC236}">
                    <a16:creationId xmlns:a16="http://schemas.microsoft.com/office/drawing/2014/main" id="{F044B4C2-2976-4045-96FA-59676AF86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7463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4">
                <a:extLst>
                  <a:ext uri="{FF2B5EF4-FFF2-40B4-BE49-F238E27FC236}">
                    <a16:creationId xmlns:a16="http://schemas.microsoft.com/office/drawing/2014/main" id="{B271E7F5-A96A-496E-B409-9DFCCE577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7450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5">
                <a:extLst>
                  <a:ext uri="{FF2B5EF4-FFF2-40B4-BE49-F238E27FC236}">
                    <a16:creationId xmlns:a16="http://schemas.microsoft.com/office/drawing/2014/main" id="{F9AD557F-2FD8-4916-B7BD-74537F81B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1588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6">
                <a:extLst>
                  <a:ext uri="{FF2B5EF4-FFF2-40B4-BE49-F238E27FC236}">
                    <a16:creationId xmlns:a16="http://schemas.microsoft.com/office/drawing/2014/main" id="{7E26CF18-7D67-4AF2-8AC2-DF48CD595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813" y="804227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10917B1-4F67-4EDD-BF48-A66D131AE699}"/>
                </a:ext>
              </a:extLst>
            </p:cNvPr>
            <p:cNvGrpSpPr/>
            <p:nvPr/>
          </p:nvGrpSpPr>
          <p:grpSpPr>
            <a:xfrm>
              <a:off x="10056483" y="4861719"/>
              <a:ext cx="357187" cy="3949700"/>
              <a:chOff x="7151688" y="4554538"/>
              <a:chExt cx="357187" cy="3949700"/>
            </a:xfrm>
            <a:solidFill>
              <a:schemeClr val="accent6"/>
            </a:solidFill>
          </p:grpSpPr>
          <p:sp>
            <p:nvSpPr>
              <p:cNvPr id="67" name="Oval 67">
                <a:extLst>
                  <a:ext uri="{FF2B5EF4-FFF2-40B4-BE49-F238E27FC236}">
                    <a16:creationId xmlns:a16="http://schemas.microsoft.com/office/drawing/2014/main" id="{C7D5EFE1-66AC-47BA-81BF-86157DCB6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4554538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48EE5FE6-53FC-40DA-BFE4-19FC1BDBE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9">
                <a:extLst>
                  <a:ext uri="{FF2B5EF4-FFF2-40B4-BE49-F238E27FC236}">
                    <a16:creationId xmlns:a16="http://schemas.microsoft.com/office/drawing/2014/main" id="{ECD441F7-A7E8-4D79-A0AC-FE5B60BFD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B877B071-50DC-4D1E-A3D1-5A55CE5BB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71">
                <a:extLst>
                  <a:ext uri="{FF2B5EF4-FFF2-40B4-BE49-F238E27FC236}">
                    <a16:creationId xmlns:a16="http://schemas.microsoft.com/office/drawing/2014/main" id="{B80AD446-9711-4D26-8A2D-FB378D385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4720182D-23B8-4F05-B37E-7B69D24CF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73">
                <a:extLst>
                  <a:ext uri="{FF2B5EF4-FFF2-40B4-BE49-F238E27FC236}">
                    <a16:creationId xmlns:a16="http://schemas.microsoft.com/office/drawing/2014/main" id="{788B4E21-C46E-4D09-9C83-ED0D5F9AB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2338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4">
                <a:extLst>
                  <a:ext uri="{FF2B5EF4-FFF2-40B4-BE49-F238E27FC236}">
                    <a16:creationId xmlns:a16="http://schemas.microsoft.com/office/drawing/2014/main" id="{A2832B4C-335C-4C35-BFF9-23D046C54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75">
                <a:extLst>
                  <a:ext uri="{FF2B5EF4-FFF2-40B4-BE49-F238E27FC236}">
                    <a16:creationId xmlns:a16="http://schemas.microsoft.com/office/drawing/2014/main" id="{B66783CF-E36A-4473-9621-0F9CD7D04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6463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B6C287D9-B10E-4E5D-AB81-2C25453E2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688" y="8042275"/>
                <a:ext cx="336550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7027B62-00F2-4514-8639-5B6C9F997B64}"/>
                </a:ext>
              </a:extLst>
            </p:cNvPr>
            <p:cNvGrpSpPr/>
            <p:nvPr/>
          </p:nvGrpSpPr>
          <p:grpSpPr>
            <a:xfrm>
              <a:off x="12200681" y="5307806"/>
              <a:ext cx="314325" cy="3209926"/>
              <a:chOff x="9226550" y="5000625"/>
              <a:chExt cx="314325" cy="3209926"/>
            </a:xfrm>
            <a:solidFill>
              <a:schemeClr val="accent6"/>
            </a:solidFill>
          </p:grpSpPr>
          <p:sp>
            <p:nvSpPr>
              <p:cNvPr id="77" name="Oval 77">
                <a:extLst>
                  <a:ext uri="{FF2B5EF4-FFF2-40B4-BE49-F238E27FC236}">
                    <a16:creationId xmlns:a16="http://schemas.microsoft.com/office/drawing/2014/main" id="{4FF1EA79-5225-42FE-9EE5-45DDA3B4D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35C9131-7FF0-4805-86BA-357114434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5189538"/>
                <a:ext cx="314325" cy="460375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79">
                <a:extLst>
                  <a:ext uri="{FF2B5EF4-FFF2-40B4-BE49-F238E27FC236}">
                    <a16:creationId xmlns:a16="http://schemas.microsoft.com/office/drawing/2014/main" id="{423321DC-5561-4FEC-8091-991181CF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0">
                <a:extLst>
                  <a:ext uri="{FF2B5EF4-FFF2-40B4-BE49-F238E27FC236}">
                    <a16:creationId xmlns:a16="http://schemas.microsoft.com/office/drawing/2014/main" id="{47B92D37-503B-430E-8F1C-0366E7F61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6027738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81">
                <a:extLst>
                  <a:ext uri="{FF2B5EF4-FFF2-40B4-BE49-F238E27FC236}">
                    <a16:creationId xmlns:a16="http://schemas.microsoft.com/office/drawing/2014/main" id="{3550A6CC-2ED0-43D7-9B05-8598175AA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2">
                <a:extLst>
                  <a:ext uri="{FF2B5EF4-FFF2-40B4-BE49-F238E27FC236}">
                    <a16:creationId xmlns:a16="http://schemas.microsoft.com/office/drawing/2014/main" id="{C631E02F-A94B-429A-86E8-FEF9FB00F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6888163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83">
                <a:extLst>
                  <a:ext uri="{FF2B5EF4-FFF2-40B4-BE49-F238E27FC236}">
                    <a16:creationId xmlns:a16="http://schemas.microsoft.com/office/drawing/2014/main" id="{F531A0AB-5FE4-4715-AF44-C4DB5325C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545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C3A44E47-D471-4FE6-A4AF-5F074DBAA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6550" y="774858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2D40FA0-E9F6-4C1E-AD7E-639A29C20A3A}"/>
                </a:ext>
              </a:extLst>
            </p:cNvPr>
            <p:cNvGrpSpPr/>
            <p:nvPr/>
          </p:nvGrpSpPr>
          <p:grpSpPr>
            <a:xfrm>
              <a:off x="12595866" y="4861719"/>
              <a:ext cx="355600" cy="3949700"/>
              <a:chOff x="9604375" y="4554538"/>
              <a:chExt cx="355600" cy="3949700"/>
            </a:xfrm>
            <a:solidFill>
              <a:schemeClr val="accent6"/>
            </a:solidFill>
          </p:grpSpPr>
          <p:sp>
            <p:nvSpPr>
              <p:cNvPr id="85" name="Oval 85">
                <a:extLst>
                  <a:ext uri="{FF2B5EF4-FFF2-40B4-BE49-F238E27FC236}">
                    <a16:creationId xmlns:a16="http://schemas.microsoft.com/office/drawing/2014/main" id="{3256E303-7904-4011-B403-78109EF48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6">
                <a:extLst>
                  <a:ext uri="{FF2B5EF4-FFF2-40B4-BE49-F238E27FC236}">
                    <a16:creationId xmlns:a16="http://schemas.microsoft.com/office/drawing/2014/main" id="{349B7C1F-C62D-4379-80F8-AAA6C66CC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4727575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87">
                <a:extLst>
                  <a:ext uri="{FF2B5EF4-FFF2-40B4-BE49-F238E27FC236}">
                    <a16:creationId xmlns:a16="http://schemas.microsoft.com/office/drawing/2014/main" id="{9B320779-FFF1-4F59-A019-9C027F975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810E9B97-5AA8-4D54-B656-0AEAE80C2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558800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9">
                <a:extLst>
                  <a:ext uri="{FF2B5EF4-FFF2-40B4-BE49-F238E27FC236}">
                    <a16:creationId xmlns:a16="http://schemas.microsoft.com/office/drawing/2014/main" id="{CD83C5E9-90E0-4D91-8724-3362D665F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BCCF70A8-52A9-41ED-AEE0-FD92A59B8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Oval 91">
                <a:extLst>
                  <a:ext uri="{FF2B5EF4-FFF2-40B4-BE49-F238E27FC236}">
                    <a16:creationId xmlns:a16="http://schemas.microsoft.com/office/drawing/2014/main" id="{93D3EAFB-14C2-4279-9B05-B2FE08BBF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5025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92">
                <a:extLst>
                  <a:ext uri="{FF2B5EF4-FFF2-40B4-BE49-F238E27FC236}">
                    <a16:creationId xmlns:a16="http://schemas.microsoft.com/office/drawing/2014/main" id="{4C3ADFBC-6BA3-4110-A89B-23F5C7EB5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013" y="7308850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Oval 93">
                <a:extLst>
                  <a:ext uri="{FF2B5EF4-FFF2-40B4-BE49-F238E27FC236}">
                    <a16:creationId xmlns:a16="http://schemas.microsoft.com/office/drawing/2014/main" id="{70FA93D4-AD3F-44DB-92D2-2A469FC7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2800" y="785336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94">
                <a:extLst>
                  <a:ext uri="{FF2B5EF4-FFF2-40B4-BE49-F238E27FC236}">
                    <a16:creationId xmlns:a16="http://schemas.microsoft.com/office/drawing/2014/main" id="{A774ED8C-E1C2-4CCD-9493-88AA3FA12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4375" y="804227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C14CA009-DA10-467E-8A0A-AD2E4708B577}"/>
                </a:ext>
              </a:extLst>
            </p:cNvPr>
            <p:cNvGrpSpPr/>
            <p:nvPr/>
          </p:nvGrpSpPr>
          <p:grpSpPr>
            <a:xfrm>
              <a:off x="13032326" y="5307806"/>
              <a:ext cx="314325" cy="3209926"/>
              <a:chOff x="10044113" y="5000625"/>
              <a:chExt cx="314325" cy="3209926"/>
            </a:xfrm>
            <a:solidFill>
              <a:schemeClr val="accent6"/>
            </a:solidFill>
          </p:grpSpPr>
          <p:sp>
            <p:nvSpPr>
              <p:cNvPr id="95" name="Oval 95">
                <a:extLst>
                  <a:ext uri="{FF2B5EF4-FFF2-40B4-BE49-F238E27FC236}">
                    <a16:creationId xmlns:a16="http://schemas.microsoft.com/office/drawing/2014/main" id="{F57B8FD9-2059-4B5F-8D96-4E36AB195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96">
                <a:extLst>
                  <a:ext uri="{FF2B5EF4-FFF2-40B4-BE49-F238E27FC236}">
                    <a16:creationId xmlns:a16="http://schemas.microsoft.com/office/drawing/2014/main" id="{8CED932D-A60D-48EF-B9D1-5E4AAB190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5189538"/>
                <a:ext cx="314325" cy="460375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97">
                <a:extLst>
                  <a:ext uri="{FF2B5EF4-FFF2-40B4-BE49-F238E27FC236}">
                    <a16:creationId xmlns:a16="http://schemas.microsoft.com/office/drawing/2014/main" id="{BFF1C609-39E1-4F89-AFB2-79388DC76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98">
                <a:extLst>
                  <a:ext uri="{FF2B5EF4-FFF2-40B4-BE49-F238E27FC236}">
                    <a16:creationId xmlns:a16="http://schemas.microsoft.com/office/drawing/2014/main" id="{B769DE7B-FF64-40C6-AB4E-21502D165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6027738"/>
                <a:ext cx="314325" cy="482600"/>
              </a:xfrm>
              <a:custGeom>
                <a:avLst/>
                <a:gdLst>
                  <a:gd name="T0" fmla="*/ 45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5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99">
                <a:extLst>
                  <a:ext uri="{FF2B5EF4-FFF2-40B4-BE49-F238E27FC236}">
                    <a16:creationId xmlns:a16="http://schemas.microsoft.com/office/drawing/2014/main" id="{DC47FC7C-2F78-46E8-A918-24A8459EA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00">
                <a:extLst>
                  <a:ext uri="{FF2B5EF4-FFF2-40B4-BE49-F238E27FC236}">
                    <a16:creationId xmlns:a16="http://schemas.microsoft.com/office/drawing/2014/main" id="{908EE0C6-3DFF-43F3-927F-5419FE6AD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6888163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Oval 101">
                <a:extLst>
                  <a:ext uri="{FF2B5EF4-FFF2-40B4-BE49-F238E27FC236}">
                    <a16:creationId xmlns:a16="http://schemas.microsoft.com/office/drawing/2014/main" id="{C84983E4-BF45-4E6B-8555-520F47142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3013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02">
                <a:extLst>
                  <a:ext uri="{FF2B5EF4-FFF2-40B4-BE49-F238E27FC236}">
                    <a16:creationId xmlns:a16="http://schemas.microsoft.com/office/drawing/2014/main" id="{C1CCBE51-CC8A-4221-9588-3F2F8D18E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4113" y="7748588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FA3BCCDD-7E1E-4742-9DB2-5C64F0E3C75A}"/>
                </a:ext>
              </a:extLst>
            </p:cNvPr>
            <p:cNvGrpSpPr/>
            <p:nvPr/>
          </p:nvGrpSpPr>
          <p:grpSpPr>
            <a:xfrm>
              <a:off x="13427511" y="4861719"/>
              <a:ext cx="357187" cy="3949700"/>
              <a:chOff x="10420350" y="4554538"/>
              <a:chExt cx="357187" cy="3949700"/>
            </a:xfrm>
            <a:solidFill>
              <a:schemeClr val="accent6"/>
            </a:solidFill>
          </p:grpSpPr>
          <p:sp>
            <p:nvSpPr>
              <p:cNvPr id="103" name="Oval 103">
                <a:extLst>
                  <a:ext uri="{FF2B5EF4-FFF2-40B4-BE49-F238E27FC236}">
                    <a16:creationId xmlns:a16="http://schemas.microsoft.com/office/drawing/2014/main" id="{57CDFBFA-BE94-4BED-9278-001B88096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04">
                <a:extLst>
                  <a:ext uri="{FF2B5EF4-FFF2-40B4-BE49-F238E27FC236}">
                    <a16:creationId xmlns:a16="http://schemas.microsoft.com/office/drawing/2014/main" id="{B02FD370-CD10-4643-866D-2BD38740C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4727575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105">
                <a:extLst>
                  <a:ext uri="{FF2B5EF4-FFF2-40B4-BE49-F238E27FC236}">
                    <a16:creationId xmlns:a16="http://schemas.microsoft.com/office/drawing/2014/main" id="{9F2DC140-0028-4E34-82DB-1D667E356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06">
                <a:extLst>
                  <a:ext uri="{FF2B5EF4-FFF2-40B4-BE49-F238E27FC236}">
                    <a16:creationId xmlns:a16="http://schemas.microsoft.com/office/drawing/2014/main" id="{2461FB70-991A-426E-9698-01E8FB5FC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5588000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107">
                <a:extLst>
                  <a:ext uri="{FF2B5EF4-FFF2-40B4-BE49-F238E27FC236}">
                    <a16:creationId xmlns:a16="http://schemas.microsoft.com/office/drawing/2014/main" id="{9C11BA90-CB4B-4E63-B300-EC09F206A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08">
                <a:extLst>
                  <a:ext uri="{FF2B5EF4-FFF2-40B4-BE49-F238E27FC236}">
                    <a16:creationId xmlns:a16="http://schemas.microsoft.com/office/drawing/2014/main" id="{51BBC7DA-D601-4164-B9DE-FBB09019C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6448425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109">
                <a:extLst>
                  <a:ext uri="{FF2B5EF4-FFF2-40B4-BE49-F238E27FC236}">
                    <a16:creationId xmlns:a16="http://schemas.microsoft.com/office/drawing/2014/main" id="{E2D1834D-DC87-4C98-A680-D7BD52C04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23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10">
                <a:extLst>
                  <a:ext uri="{FF2B5EF4-FFF2-40B4-BE49-F238E27FC236}">
                    <a16:creationId xmlns:a16="http://schemas.microsoft.com/office/drawing/2014/main" id="{A9966CBC-30AC-4E54-A2CA-776CDC445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2575" y="7308850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Oval 111">
                <a:extLst>
                  <a:ext uri="{FF2B5EF4-FFF2-40B4-BE49-F238E27FC236}">
                    <a16:creationId xmlns:a16="http://schemas.microsoft.com/office/drawing/2014/main" id="{A3FAB5EA-BDE7-48FF-AE0C-9A001837C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0363" y="785336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12">
                <a:extLst>
                  <a:ext uri="{FF2B5EF4-FFF2-40B4-BE49-F238E27FC236}">
                    <a16:creationId xmlns:a16="http://schemas.microsoft.com/office/drawing/2014/main" id="{F0524617-2544-4ED1-B06D-C9ABAFD61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0350" y="8042275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AC776B-2C19-4885-85A1-69F740A049FC}"/>
              </a:ext>
            </a:extLst>
          </p:cNvPr>
          <p:cNvGrpSpPr/>
          <p:nvPr/>
        </p:nvGrpSpPr>
        <p:grpSpPr>
          <a:xfrm>
            <a:off x="13865558" y="4001293"/>
            <a:ext cx="4124983" cy="5713414"/>
            <a:chOff x="13865558" y="4001293"/>
            <a:chExt cx="4124983" cy="5713414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598F71EE-BF33-4FF9-AA57-E55852D27CA6}"/>
                </a:ext>
              </a:extLst>
            </p:cNvPr>
            <p:cNvGrpSpPr/>
            <p:nvPr/>
          </p:nvGrpSpPr>
          <p:grpSpPr>
            <a:xfrm>
              <a:off x="13865558" y="5307806"/>
              <a:ext cx="336550" cy="3209926"/>
              <a:chOff x="10839450" y="5000625"/>
              <a:chExt cx="336550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13" name="Oval 113">
                <a:extLst>
                  <a:ext uri="{FF2B5EF4-FFF2-40B4-BE49-F238E27FC236}">
                    <a16:creationId xmlns:a16="http://schemas.microsoft.com/office/drawing/2014/main" id="{DC4678A7-A2D5-4413-BFC6-658F0917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5000625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21A250F6-7344-4DFC-9AD6-CB2473C39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5189538"/>
                <a:ext cx="336550" cy="460375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6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115">
                <a:extLst>
                  <a:ext uri="{FF2B5EF4-FFF2-40B4-BE49-F238E27FC236}">
                    <a16:creationId xmlns:a16="http://schemas.microsoft.com/office/drawing/2014/main" id="{DC28A3C8-572D-451A-8D19-6BCAE56D2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5854700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16">
                <a:extLst>
                  <a:ext uri="{FF2B5EF4-FFF2-40B4-BE49-F238E27FC236}">
                    <a16:creationId xmlns:a16="http://schemas.microsoft.com/office/drawing/2014/main" id="{47C1B08D-8696-4C9D-AEA2-BF76BFC78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6027738"/>
                <a:ext cx="336550" cy="482600"/>
              </a:xfrm>
              <a:custGeom>
                <a:avLst/>
                <a:gdLst>
                  <a:gd name="T0" fmla="*/ 49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9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6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117">
                <a:extLst>
                  <a:ext uri="{FF2B5EF4-FFF2-40B4-BE49-F238E27FC236}">
                    <a16:creationId xmlns:a16="http://schemas.microsoft.com/office/drawing/2014/main" id="{026C638A-20DD-4DD8-90C5-90CCC5316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6710363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18">
                <a:extLst>
                  <a:ext uri="{FF2B5EF4-FFF2-40B4-BE49-F238E27FC236}">
                    <a16:creationId xmlns:a16="http://schemas.microsoft.com/office/drawing/2014/main" id="{76B340E4-250B-4806-8114-D482B87D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6888163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119">
                <a:extLst>
                  <a:ext uri="{FF2B5EF4-FFF2-40B4-BE49-F238E27FC236}">
                    <a16:creationId xmlns:a16="http://schemas.microsoft.com/office/drawing/2014/main" id="{1B1F448E-1A89-4070-9465-7255D41C3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4225" y="756602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20">
                <a:extLst>
                  <a:ext uri="{FF2B5EF4-FFF2-40B4-BE49-F238E27FC236}">
                    <a16:creationId xmlns:a16="http://schemas.microsoft.com/office/drawing/2014/main" id="{C938A55D-A38A-46A2-A09B-994A23874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9450" y="7748588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6CA0883-7F57-4406-B209-50AF847A5CF8}"/>
                </a:ext>
              </a:extLst>
            </p:cNvPr>
            <p:cNvGrpSpPr/>
            <p:nvPr/>
          </p:nvGrpSpPr>
          <p:grpSpPr>
            <a:xfrm>
              <a:off x="14282968" y="4861719"/>
              <a:ext cx="357187" cy="3949700"/>
              <a:chOff x="11237913" y="4554538"/>
              <a:chExt cx="357187" cy="3949700"/>
            </a:xfrm>
            <a:solidFill>
              <a:schemeClr val="tx2">
                <a:lumMod val="75000"/>
              </a:schemeClr>
            </a:solidFill>
          </p:grpSpPr>
          <p:sp>
            <p:nvSpPr>
              <p:cNvPr id="121" name="Oval 121">
                <a:extLst>
                  <a:ext uri="{FF2B5EF4-FFF2-40B4-BE49-F238E27FC236}">
                    <a16:creationId xmlns:a16="http://schemas.microsoft.com/office/drawing/2014/main" id="{7EA2F9A6-46CE-45BF-906A-E0755B7E2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22">
                <a:extLst>
                  <a:ext uri="{FF2B5EF4-FFF2-40B4-BE49-F238E27FC236}">
                    <a16:creationId xmlns:a16="http://schemas.microsoft.com/office/drawing/2014/main" id="{1C0327DE-AE93-458A-9953-DA745EDDA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4727575"/>
                <a:ext cx="336550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123">
                <a:extLst>
                  <a:ext uri="{FF2B5EF4-FFF2-40B4-BE49-F238E27FC236}">
                    <a16:creationId xmlns:a16="http://schemas.microsoft.com/office/drawing/2014/main" id="{16F343C7-D258-4146-8B55-62FAE2899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24">
                <a:extLst>
                  <a:ext uri="{FF2B5EF4-FFF2-40B4-BE49-F238E27FC236}">
                    <a16:creationId xmlns:a16="http://schemas.microsoft.com/office/drawing/2014/main" id="{7305BD25-8C89-424C-9464-401C84AA3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5588000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Oval 125">
                <a:extLst>
                  <a:ext uri="{FF2B5EF4-FFF2-40B4-BE49-F238E27FC236}">
                    <a16:creationId xmlns:a16="http://schemas.microsoft.com/office/drawing/2014/main" id="{572EF9E4-5BF1-4DFC-8926-25B87D582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26">
                <a:extLst>
                  <a:ext uri="{FF2B5EF4-FFF2-40B4-BE49-F238E27FC236}">
                    <a16:creationId xmlns:a16="http://schemas.microsoft.com/office/drawing/2014/main" id="{52D2EB63-B237-4483-A736-218CC19B6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6448425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127">
                <a:extLst>
                  <a:ext uri="{FF2B5EF4-FFF2-40B4-BE49-F238E27FC236}">
                    <a16:creationId xmlns:a16="http://schemas.microsoft.com/office/drawing/2014/main" id="{F1197846-755D-407C-9907-821B35F7A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3800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28">
                <a:extLst>
                  <a:ext uri="{FF2B5EF4-FFF2-40B4-BE49-F238E27FC236}">
                    <a16:creationId xmlns:a16="http://schemas.microsoft.com/office/drawing/2014/main" id="{5AA55F83-3DAF-4AE6-9885-19498491D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8550" y="7308850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48 h 88"/>
                  <a:gd name="T28" fmla="*/ 36 w 64"/>
                  <a:gd name="T29" fmla="*/ 48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2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Oval 129">
                <a:extLst>
                  <a:ext uri="{FF2B5EF4-FFF2-40B4-BE49-F238E27FC236}">
                    <a16:creationId xmlns:a16="http://schemas.microsoft.com/office/drawing/2014/main" id="{7CEEC09B-01F5-440A-AB22-9842E1007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3163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30">
                <a:extLst>
                  <a:ext uri="{FF2B5EF4-FFF2-40B4-BE49-F238E27FC236}">
                    <a16:creationId xmlns:a16="http://schemas.microsoft.com/office/drawing/2014/main" id="{D32DC90D-FA75-4D8C-97D1-5020E0BCC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7913" y="8042275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B59736AB-FB18-4E04-B5F5-CF452F19061C}"/>
                </a:ext>
              </a:extLst>
            </p:cNvPr>
            <p:cNvGrpSpPr/>
            <p:nvPr/>
          </p:nvGrpSpPr>
          <p:grpSpPr>
            <a:xfrm>
              <a:off x="14721015" y="5307806"/>
              <a:ext cx="334962" cy="3209926"/>
              <a:chOff x="11657013" y="5000625"/>
              <a:chExt cx="334962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31" name="Oval 131">
                <a:extLst>
                  <a:ext uri="{FF2B5EF4-FFF2-40B4-BE49-F238E27FC236}">
                    <a16:creationId xmlns:a16="http://schemas.microsoft.com/office/drawing/2014/main" id="{3EE75B36-F27E-49A7-B8E7-EF7775B2D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32">
                <a:extLst>
                  <a:ext uri="{FF2B5EF4-FFF2-40B4-BE49-F238E27FC236}">
                    <a16:creationId xmlns:a16="http://schemas.microsoft.com/office/drawing/2014/main" id="{01BB5359-F502-487A-A26B-060C0CA2D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133">
                <a:extLst>
                  <a:ext uri="{FF2B5EF4-FFF2-40B4-BE49-F238E27FC236}">
                    <a16:creationId xmlns:a16="http://schemas.microsoft.com/office/drawing/2014/main" id="{E8596039-5FC3-4C23-BE56-20BB56D5D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34">
                <a:extLst>
                  <a:ext uri="{FF2B5EF4-FFF2-40B4-BE49-F238E27FC236}">
                    <a16:creationId xmlns:a16="http://schemas.microsoft.com/office/drawing/2014/main" id="{9E6D9464-F8FD-45ED-B73A-C92A14EDB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135">
                <a:extLst>
                  <a:ext uri="{FF2B5EF4-FFF2-40B4-BE49-F238E27FC236}">
                    <a16:creationId xmlns:a16="http://schemas.microsoft.com/office/drawing/2014/main" id="{9704EA52-B4C1-4BAC-8F15-C04C76146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36">
                <a:extLst>
                  <a:ext uri="{FF2B5EF4-FFF2-40B4-BE49-F238E27FC236}">
                    <a16:creationId xmlns:a16="http://schemas.microsoft.com/office/drawing/2014/main" id="{57292789-E9ED-4F0D-9A04-333CCB6FA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Oval 137">
                <a:extLst>
                  <a:ext uri="{FF2B5EF4-FFF2-40B4-BE49-F238E27FC236}">
                    <a16:creationId xmlns:a16="http://schemas.microsoft.com/office/drawing/2014/main" id="{199A1F7C-426D-4F7F-BD89-D035E7804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7025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38">
                <a:extLst>
                  <a:ext uri="{FF2B5EF4-FFF2-40B4-BE49-F238E27FC236}">
                    <a16:creationId xmlns:a16="http://schemas.microsoft.com/office/drawing/2014/main" id="{41B52CD0-3DE9-4094-AA58-17302BF8B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7013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1A5FDFB4-250D-4E58-A457-91593A87EB35}"/>
                </a:ext>
              </a:extLst>
            </p:cNvPr>
            <p:cNvGrpSpPr/>
            <p:nvPr/>
          </p:nvGrpSpPr>
          <p:grpSpPr>
            <a:xfrm>
              <a:off x="15136837" y="4001293"/>
              <a:ext cx="314325" cy="5713414"/>
              <a:chOff x="12076113" y="3694112"/>
              <a:chExt cx="314325" cy="5713414"/>
            </a:xfrm>
            <a:solidFill>
              <a:schemeClr val="tx2">
                <a:lumMod val="75000"/>
              </a:schemeClr>
            </a:solidFill>
          </p:grpSpPr>
          <p:sp>
            <p:nvSpPr>
              <p:cNvPr id="139" name="Oval 139">
                <a:extLst>
                  <a:ext uri="{FF2B5EF4-FFF2-40B4-BE49-F238E27FC236}">
                    <a16:creationId xmlns:a16="http://schemas.microsoft.com/office/drawing/2014/main" id="{A16C354D-0C26-4212-B43E-2A58D2ECA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4554538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40">
                <a:extLst>
                  <a:ext uri="{FF2B5EF4-FFF2-40B4-BE49-F238E27FC236}">
                    <a16:creationId xmlns:a16="http://schemas.microsoft.com/office/drawing/2014/main" id="{901762CA-992D-4E98-ABF8-D90E60DDC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141">
                <a:extLst>
                  <a:ext uri="{FF2B5EF4-FFF2-40B4-BE49-F238E27FC236}">
                    <a16:creationId xmlns:a16="http://schemas.microsoft.com/office/drawing/2014/main" id="{D59EF158-6942-4D1D-ADCC-12AC61A8C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3694112"/>
                <a:ext cx="16351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42">
                <a:extLst>
                  <a:ext uri="{FF2B5EF4-FFF2-40B4-BE49-F238E27FC236}">
                    <a16:creationId xmlns:a16="http://schemas.microsoft.com/office/drawing/2014/main" id="{81510B78-333E-45AD-9E77-A6137AFD7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3867150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5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143">
                <a:extLst>
                  <a:ext uri="{FF2B5EF4-FFF2-40B4-BE49-F238E27FC236}">
                    <a16:creationId xmlns:a16="http://schemas.microsoft.com/office/drawing/2014/main" id="{396234E4-0AFC-4267-AFEE-5045B12D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44">
                <a:extLst>
                  <a:ext uri="{FF2B5EF4-FFF2-40B4-BE49-F238E27FC236}">
                    <a16:creationId xmlns:a16="http://schemas.microsoft.com/office/drawing/2014/main" id="{A4C2A02A-6195-46C6-BB91-214D61EEC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145">
                <a:extLst>
                  <a:ext uri="{FF2B5EF4-FFF2-40B4-BE49-F238E27FC236}">
                    <a16:creationId xmlns:a16="http://schemas.microsoft.com/office/drawing/2014/main" id="{F55A8106-7DBF-49BD-9E69-55374887D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6">
                <a:extLst>
                  <a:ext uri="{FF2B5EF4-FFF2-40B4-BE49-F238E27FC236}">
                    <a16:creationId xmlns:a16="http://schemas.microsoft.com/office/drawing/2014/main" id="{93A88E9C-040C-4CD0-B811-AD9D72A2D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Oval 147">
                <a:extLst>
                  <a:ext uri="{FF2B5EF4-FFF2-40B4-BE49-F238E27FC236}">
                    <a16:creationId xmlns:a16="http://schemas.microsoft.com/office/drawing/2014/main" id="{FC74E436-5881-46DA-8489-9073D46DD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8">
                <a:extLst>
                  <a:ext uri="{FF2B5EF4-FFF2-40B4-BE49-F238E27FC236}">
                    <a16:creationId xmlns:a16="http://schemas.microsoft.com/office/drawing/2014/main" id="{A251B42B-44E0-4A19-A0E7-9DE8B5A7E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149">
                <a:extLst>
                  <a:ext uri="{FF2B5EF4-FFF2-40B4-BE49-F238E27FC236}">
                    <a16:creationId xmlns:a16="http://schemas.microsoft.com/office/drawing/2014/main" id="{6B37C9BC-89F6-48EF-BF4B-8E18B91E2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790098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50">
                <a:extLst>
                  <a:ext uri="{FF2B5EF4-FFF2-40B4-BE49-F238E27FC236}">
                    <a16:creationId xmlns:a16="http://schemas.microsoft.com/office/drawing/2014/main" id="{0B6A7026-33BC-4D32-AB94-935F43B66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80851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151">
                <a:extLst>
                  <a:ext uri="{FF2B5EF4-FFF2-40B4-BE49-F238E27FC236}">
                    <a16:creationId xmlns:a16="http://schemas.microsoft.com/office/drawing/2014/main" id="{CC888987-ABCB-40CE-9DF0-3FC512105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5013" y="8756650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52">
                <a:extLst>
                  <a:ext uri="{FF2B5EF4-FFF2-40B4-BE49-F238E27FC236}">
                    <a16:creationId xmlns:a16="http://schemas.microsoft.com/office/drawing/2014/main" id="{3EDF5CF4-F3CC-4F31-998D-78F3890D9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113" y="8945563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5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B1F60BBE-8979-465E-82C5-0560675394B9}"/>
                </a:ext>
              </a:extLst>
            </p:cNvPr>
            <p:cNvGrpSpPr/>
            <p:nvPr/>
          </p:nvGrpSpPr>
          <p:grpSpPr>
            <a:xfrm>
              <a:off x="15989119" y="4861719"/>
              <a:ext cx="334962" cy="3949700"/>
              <a:chOff x="12873038" y="4554538"/>
              <a:chExt cx="334962" cy="3949700"/>
            </a:xfrm>
            <a:solidFill>
              <a:schemeClr val="tx2">
                <a:lumMod val="75000"/>
              </a:schemeClr>
            </a:solidFill>
          </p:grpSpPr>
          <p:sp>
            <p:nvSpPr>
              <p:cNvPr id="161" name="Oval 161">
                <a:extLst>
                  <a:ext uri="{FF2B5EF4-FFF2-40B4-BE49-F238E27FC236}">
                    <a16:creationId xmlns:a16="http://schemas.microsoft.com/office/drawing/2014/main" id="{524003C6-9520-44F0-B090-3AAF61541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4554538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62">
                <a:extLst>
                  <a:ext uri="{FF2B5EF4-FFF2-40B4-BE49-F238E27FC236}">
                    <a16:creationId xmlns:a16="http://schemas.microsoft.com/office/drawing/2014/main" id="{A7BAA067-FB09-4DEF-B64A-CBD2578A9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4727575"/>
                <a:ext cx="314325" cy="482600"/>
              </a:xfrm>
              <a:custGeom>
                <a:avLst/>
                <a:gdLst>
                  <a:gd name="T0" fmla="*/ 45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5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163">
                <a:extLst>
                  <a:ext uri="{FF2B5EF4-FFF2-40B4-BE49-F238E27FC236}">
                    <a16:creationId xmlns:a16="http://schemas.microsoft.com/office/drawing/2014/main" id="{15F4278D-9403-4C3C-BE09-4131363D7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5408613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64">
                <a:extLst>
                  <a:ext uri="{FF2B5EF4-FFF2-40B4-BE49-F238E27FC236}">
                    <a16:creationId xmlns:a16="http://schemas.microsoft.com/office/drawing/2014/main" id="{2C986CBC-9CD2-457E-8155-F179CA6C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5588000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165">
                <a:extLst>
                  <a:ext uri="{FF2B5EF4-FFF2-40B4-BE49-F238E27FC236}">
                    <a16:creationId xmlns:a16="http://schemas.microsoft.com/office/drawing/2014/main" id="{632A2CD1-5F06-4D9D-AB7A-22F366511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66">
                <a:extLst>
                  <a:ext uri="{FF2B5EF4-FFF2-40B4-BE49-F238E27FC236}">
                    <a16:creationId xmlns:a16="http://schemas.microsoft.com/office/drawing/2014/main" id="{C268E8B4-D50E-4AEC-9B73-5F4C1B0B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6448425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167">
                <a:extLst>
                  <a:ext uri="{FF2B5EF4-FFF2-40B4-BE49-F238E27FC236}">
                    <a16:creationId xmlns:a16="http://schemas.microsoft.com/office/drawing/2014/main" id="{C2A3A46A-6540-4B69-8F03-7EDF737AE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2575" y="7119938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68">
                <a:extLst>
                  <a:ext uri="{FF2B5EF4-FFF2-40B4-BE49-F238E27FC236}">
                    <a16:creationId xmlns:a16="http://schemas.microsoft.com/office/drawing/2014/main" id="{C46DFC7A-A3A2-4321-AA99-701B0B67B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93675" y="7308850"/>
                <a:ext cx="314325" cy="461963"/>
              </a:xfrm>
              <a:custGeom>
                <a:avLst/>
                <a:gdLst>
                  <a:gd name="T0" fmla="*/ 45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5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5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169">
                <a:extLst>
                  <a:ext uri="{FF2B5EF4-FFF2-40B4-BE49-F238E27FC236}">
                    <a16:creationId xmlns:a16="http://schemas.microsoft.com/office/drawing/2014/main" id="{AE366105-53F5-4EFA-9607-7181A7938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1938" y="785336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70">
                <a:extLst>
                  <a:ext uri="{FF2B5EF4-FFF2-40B4-BE49-F238E27FC236}">
                    <a16:creationId xmlns:a16="http://schemas.microsoft.com/office/drawing/2014/main" id="{38611EBE-62CE-40A8-8FA7-803057160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3038" y="804227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5 h 88"/>
                  <a:gd name="T16" fmla="*/ 12 w 60"/>
                  <a:gd name="T17" fmla="*/ 10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10 h 88"/>
                  <a:gd name="T40" fmla="*/ 52 w 60"/>
                  <a:gd name="T41" fmla="*/ 15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12" y="11"/>
                      <a:pt x="12" y="10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6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F46BCF6-E481-459B-B3C0-31755F4E90C9}"/>
                </a:ext>
              </a:extLst>
            </p:cNvPr>
            <p:cNvGrpSpPr/>
            <p:nvPr/>
          </p:nvGrpSpPr>
          <p:grpSpPr>
            <a:xfrm>
              <a:off x="16404941" y="5307806"/>
              <a:ext cx="334962" cy="3209926"/>
              <a:chOff x="13292138" y="5000625"/>
              <a:chExt cx="334962" cy="3209926"/>
            </a:xfrm>
            <a:solidFill>
              <a:schemeClr val="tx2">
                <a:lumMod val="75000"/>
              </a:schemeClr>
            </a:solidFill>
          </p:grpSpPr>
          <p:sp>
            <p:nvSpPr>
              <p:cNvPr id="171" name="Oval 171">
                <a:extLst>
                  <a:ext uri="{FF2B5EF4-FFF2-40B4-BE49-F238E27FC236}">
                    <a16:creationId xmlns:a16="http://schemas.microsoft.com/office/drawing/2014/main" id="{B62561C8-14B9-4FE6-8398-43A889FD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72">
                <a:extLst>
                  <a:ext uri="{FF2B5EF4-FFF2-40B4-BE49-F238E27FC236}">
                    <a16:creationId xmlns:a16="http://schemas.microsoft.com/office/drawing/2014/main" id="{B0F375C2-5C79-4DAF-9C84-BB00B624D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173">
                <a:extLst>
                  <a:ext uri="{FF2B5EF4-FFF2-40B4-BE49-F238E27FC236}">
                    <a16:creationId xmlns:a16="http://schemas.microsoft.com/office/drawing/2014/main" id="{D71D9755-3234-43E3-B3E1-91CAC8257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74">
                <a:extLst>
                  <a:ext uri="{FF2B5EF4-FFF2-40B4-BE49-F238E27FC236}">
                    <a16:creationId xmlns:a16="http://schemas.microsoft.com/office/drawing/2014/main" id="{ECA4736B-C405-4156-B9EA-83E97399A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6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175">
                <a:extLst>
                  <a:ext uri="{FF2B5EF4-FFF2-40B4-BE49-F238E27FC236}">
                    <a16:creationId xmlns:a16="http://schemas.microsoft.com/office/drawing/2014/main" id="{59256BBF-3240-422C-931B-4E5059F77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6">
                <a:extLst>
                  <a:ext uri="{FF2B5EF4-FFF2-40B4-BE49-F238E27FC236}">
                    <a16:creationId xmlns:a16="http://schemas.microsoft.com/office/drawing/2014/main" id="{A1896C04-E3B8-48D8-BB74-2C0BB0AB8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177">
                <a:extLst>
                  <a:ext uri="{FF2B5EF4-FFF2-40B4-BE49-F238E27FC236}">
                    <a16:creationId xmlns:a16="http://schemas.microsoft.com/office/drawing/2014/main" id="{2781206A-95C2-4C1C-9AE5-258DCEC3F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58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78">
                <a:extLst>
                  <a:ext uri="{FF2B5EF4-FFF2-40B4-BE49-F238E27FC236}">
                    <a16:creationId xmlns:a16="http://schemas.microsoft.com/office/drawing/2014/main" id="{30B85942-5BAF-4AAC-A26B-494B58059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2138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6 w 64"/>
                  <a:gd name="T5" fmla="*/ 0 h 88"/>
                  <a:gd name="T6" fmla="*/ 15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5" y="0"/>
                      <a:pt x="4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34579A32-A1B9-46BE-906F-244F6395244D}"/>
                </a:ext>
              </a:extLst>
            </p:cNvPr>
            <p:cNvGrpSpPr/>
            <p:nvPr/>
          </p:nvGrpSpPr>
          <p:grpSpPr>
            <a:xfrm>
              <a:off x="16820763" y="5715794"/>
              <a:ext cx="336550" cy="2362200"/>
              <a:chOff x="13689013" y="5408613"/>
              <a:chExt cx="336550" cy="2362200"/>
            </a:xfrm>
            <a:solidFill>
              <a:schemeClr val="tx2">
                <a:lumMod val="75000"/>
              </a:schemeClr>
            </a:solidFill>
          </p:grpSpPr>
          <p:sp>
            <p:nvSpPr>
              <p:cNvPr id="179" name="Oval 179">
                <a:extLst>
                  <a:ext uri="{FF2B5EF4-FFF2-40B4-BE49-F238E27FC236}">
                    <a16:creationId xmlns:a16="http://schemas.microsoft.com/office/drawing/2014/main" id="{869EB0A9-5FC9-41D6-AE61-22FEE5432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5408613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80">
                <a:extLst>
                  <a:ext uri="{FF2B5EF4-FFF2-40B4-BE49-F238E27FC236}">
                    <a16:creationId xmlns:a16="http://schemas.microsoft.com/office/drawing/2014/main" id="{31FDCF7F-FD19-4D12-8152-1E7E6BD1F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558800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6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181">
                <a:extLst>
                  <a:ext uri="{FF2B5EF4-FFF2-40B4-BE49-F238E27FC236}">
                    <a16:creationId xmlns:a16="http://schemas.microsoft.com/office/drawing/2014/main" id="{44C99217-31FC-4B0C-9E16-36F98701A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6264275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82">
                <a:extLst>
                  <a:ext uri="{FF2B5EF4-FFF2-40B4-BE49-F238E27FC236}">
                    <a16:creationId xmlns:a16="http://schemas.microsoft.com/office/drawing/2014/main" id="{7DB4F65A-9F39-4662-A649-0C27AEC8C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6448425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6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183">
                <a:extLst>
                  <a:ext uri="{FF2B5EF4-FFF2-40B4-BE49-F238E27FC236}">
                    <a16:creationId xmlns:a16="http://schemas.microsoft.com/office/drawing/2014/main" id="{BEF8C1CB-2D8D-44F4-8E96-E52A39ECD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3788" y="7119938"/>
                <a:ext cx="16351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84">
                <a:extLst>
                  <a:ext uri="{FF2B5EF4-FFF2-40B4-BE49-F238E27FC236}">
                    <a16:creationId xmlns:a16="http://schemas.microsoft.com/office/drawing/2014/main" id="{5A60084A-833C-4DE4-94E1-3F4FB356C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89013" y="7308850"/>
                <a:ext cx="336550" cy="461963"/>
              </a:xfrm>
              <a:custGeom>
                <a:avLst/>
                <a:gdLst>
                  <a:gd name="T0" fmla="*/ 49 w 64"/>
                  <a:gd name="T1" fmla="*/ 0 h 88"/>
                  <a:gd name="T2" fmla="*/ 47 w 64"/>
                  <a:gd name="T3" fmla="*/ 0 h 88"/>
                  <a:gd name="T4" fmla="*/ 18 w 64"/>
                  <a:gd name="T5" fmla="*/ 0 h 88"/>
                  <a:gd name="T6" fmla="*/ 17 w 64"/>
                  <a:gd name="T7" fmla="*/ 0 h 88"/>
                  <a:gd name="T8" fmla="*/ 0 w 64"/>
                  <a:gd name="T9" fmla="*/ 15 h 88"/>
                  <a:gd name="T10" fmla="*/ 0 w 64"/>
                  <a:gd name="T11" fmla="*/ 48 h 88"/>
                  <a:gd name="T12" fmla="*/ 12 w 64"/>
                  <a:gd name="T13" fmla="*/ 48 h 88"/>
                  <a:gd name="T14" fmla="*/ 12 w 64"/>
                  <a:gd name="T15" fmla="*/ 15 h 88"/>
                  <a:gd name="T16" fmla="*/ 16 w 64"/>
                  <a:gd name="T17" fmla="*/ 9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48 h 88"/>
                  <a:gd name="T28" fmla="*/ 40 w 64"/>
                  <a:gd name="T29" fmla="*/ 48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9 h 88"/>
                  <a:gd name="T40" fmla="*/ 52 w 64"/>
                  <a:gd name="T41" fmla="*/ 15 h 88"/>
                  <a:gd name="T42" fmla="*/ 52 w 64"/>
                  <a:gd name="T43" fmla="*/ 48 h 88"/>
                  <a:gd name="T44" fmla="*/ 64 w 64"/>
                  <a:gd name="T45" fmla="*/ 48 h 88"/>
                  <a:gd name="T46" fmla="*/ 64 w 64"/>
                  <a:gd name="T47" fmla="*/ 15 h 88"/>
                  <a:gd name="T48" fmla="*/ 49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9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2"/>
                      <a:pt x="16" y="10"/>
                      <a:pt x="16" y="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52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5"/>
                      <a:pt x="58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5B6EB325-60B4-4392-864B-BD95C03FFDF1}"/>
                </a:ext>
              </a:extLst>
            </p:cNvPr>
            <p:cNvGrpSpPr/>
            <p:nvPr/>
          </p:nvGrpSpPr>
          <p:grpSpPr>
            <a:xfrm>
              <a:off x="15532022" y="4336256"/>
              <a:ext cx="376237" cy="4873625"/>
              <a:chOff x="12433300" y="4029075"/>
              <a:chExt cx="376237" cy="4873625"/>
            </a:xfrm>
            <a:solidFill>
              <a:schemeClr val="tx2">
                <a:lumMod val="75000"/>
              </a:schemeClr>
            </a:solidFill>
          </p:grpSpPr>
          <p:sp>
            <p:nvSpPr>
              <p:cNvPr id="153" name="Oval 153">
                <a:extLst>
                  <a:ext uri="{FF2B5EF4-FFF2-40B4-BE49-F238E27FC236}">
                    <a16:creationId xmlns:a16="http://schemas.microsoft.com/office/drawing/2014/main" id="{4D3F0AE6-3F3F-4D2F-953D-A25523533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54">
                <a:extLst>
                  <a:ext uri="{FF2B5EF4-FFF2-40B4-BE49-F238E27FC236}">
                    <a16:creationId xmlns:a16="http://schemas.microsoft.com/office/drawing/2014/main" id="{92868981-47D4-4C80-96F9-8DBE29821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155">
                <a:extLst>
                  <a:ext uri="{FF2B5EF4-FFF2-40B4-BE49-F238E27FC236}">
                    <a16:creationId xmlns:a16="http://schemas.microsoft.com/office/drawing/2014/main" id="{818AF364-004B-4270-9CBB-EB091CB65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56">
                <a:extLst>
                  <a:ext uri="{FF2B5EF4-FFF2-40B4-BE49-F238E27FC236}">
                    <a16:creationId xmlns:a16="http://schemas.microsoft.com/office/drawing/2014/main" id="{861DB8FB-6ED5-4473-997B-89CB3A36B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157">
                <a:extLst>
                  <a:ext uri="{FF2B5EF4-FFF2-40B4-BE49-F238E27FC236}">
                    <a16:creationId xmlns:a16="http://schemas.microsoft.com/office/drawing/2014/main" id="{160AFA1D-E22B-442E-A7E2-C6422F6A3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8">
                <a:extLst>
                  <a:ext uri="{FF2B5EF4-FFF2-40B4-BE49-F238E27FC236}">
                    <a16:creationId xmlns:a16="http://schemas.microsoft.com/office/drawing/2014/main" id="{6B2E152B-3C39-4D62-8AFC-6107AA199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159">
                <a:extLst>
                  <a:ext uri="{FF2B5EF4-FFF2-40B4-BE49-F238E27FC236}">
                    <a16:creationId xmlns:a16="http://schemas.microsoft.com/office/drawing/2014/main" id="{678EE1F3-E54D-4C0E-A158-4AB503DE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4588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60">
                <a:extLst>
                  <a:ext uri="{FF2B5EF4-FFF2-40B4-BE49-F238E27FC236}">
                    <a16:creationId xmlns:a16="http://schemas.microsoft.com/office/drawing/2014/main" id="{2D09BDD7-EE21-4C1C-B9CA-EC10DDFD5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4575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185">
                <a:extLst>
                  <a:ext uri="{FF2B5EF4-FFF2-40B4-BE49-F238E27FC236}">
                    <a16:creationId xmlns:a16="http://schemas.microsoft.com/office/drawing/2014/main" id="{8DCFF0AE-F7B6-42A0-989C-E20E6BFB1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8075" y="4029075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86">
                <a:extLst>
                  <a:ext uri="{FF2B5EF4-FFF2-40B4-BE49-F238E27FC236}">
                    <a16:creationId xmlns:a16="http://schemas.microsoft.com/office/drawing/2014/main" id="{DC6DC530-AA4D-4226-9602-19B8984E7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3300" y="4202113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7 w 64"/>
                  <a:gd name="T3" fmla="*/ 0 h 92"/>
                  <a:gd name="T4" fmla="*/ 17 w 64"/>
                  <a:gd name="T5" fmla="*/ 0 h 92"/>
                  <a:gd name="T6" fmla="*/ 17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40 w 64"/>
                  <a:gd name="T29" fmla="*/ 52 h 92"/>
                  <a:gd name="T30" fmla="*/ 40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187">
                <a:extLst>
                  <a:ext uri="{FF2B5EF4-FFF2-40B4-BE49-F238E27FC236}">
                    <a16:creationId xmlns:a16="http://schemas.microsoft.com/office/drawing/2014/main" id="{C587A6B6-19F7-4FFF-81D1-AA99E157C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2363" y="8262938"/>
                <a:ext cx="16351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88">
                <a:extLst>
                  <a:ext uri="{FF2B5EF4-FFF2-40B4-BE49-F238E27FC236}">
                    <a16:creationId xmlns:a16="http://schemas.microsoft.com/office/drawing/2014/main" id="{B1BDA233-EDA2-4232-9D17-904A0A8B1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53938" y="8442325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2" y="13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3"/>
                      <a:pt x="52" y="15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F8C5A7D-A484-4F11-BB22-FFF53DF6322E}"/>
                </a:ext>
              </a:extLst>
            </p:cNvPr>
            <p:cNvGrpSpPr/>
            <p:nvPr/>
          </p:nvGrpSpPr>
          <p:grpSpPr>
            <a:xfrm>
              <a:off x="17238173" y="6161881"/>
              <a:ext cx="336550" cy="1495426"/>
              <a:chOff x="14108113" y="5854700"/>
              <a:chExt cx="336550" cy="1495426"/>
            </a:xfrm>
            <a:solidFill>
              <a:schemeClr val="tx2">
                <a:lumMod val="75000"/>
              </a:schemeClr>
            </a:solidFill>
          </p:grpSpPr>
          <p:sp>
            <p:nvSpPr>
              <p:cNvPr id="189" name="Oval 189">
                <a:extLst>
                  <a:ext uri="{FF2B5EF4-FFF2-40B4-BE49-F238E27FC236}">
                    <a16:creationId xmlns:a16="http://schemas.microsoft.com/office/drawing/2014/main" id="{C7EC0EED-0A6D-43BC-B938-BD75A1761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3363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90">
                <a:extLst>
                  <a:ext uri="{FF2B5EF4-FFF2-40B4-BE49-F238E27FC236}">
                    <a16:creationId xmlns:a16="http://schemas.microsoft.com/office/drawing/2014/main" id="{35A5C2DA-655D-40B2-8B45-3457E50A9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8113" y="6027738"/>
                <a:ext cx="336550" cy="482600"/>
              </a:xfrm>
              <a:custGeom>
                <a:avLst/>
                <a:gdLst>
                  <a:gd name="T0" fmla="*/ 47 w 64"/>
                  <a:gd name="T1" fmla="*/ 0 h 92"/>
                  <a:gd name="T2" fmla="*/ 45 w 64"/>
                  <a:gd name="T3" fmla="*/ 0 h 92"/>
                  <a:gd name="T4" fmla="*/ 15 w 64"/>
                  <a:gd name="T5" fmla="*/ 0 h 92"/>
                  <a:gd name="T6" fmla="*/ 15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4 w 64"/>
                  <a:gd name="T25" fmla="*/ 92 h 92"/>
                  <a:gd name="T26" fmla="*/ 24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191">
                <a:extLst>
                  <a:ext uri="{FF2B5EF4-FFF2-40B4-BE49-F238E27FC236}">
                    <a16:creationId xmlns:a16="http://schemas.microsoft.com/office/drawing/2014/main" id="{6499CCB9-FBC2-45A0-9543-7D136F66D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3363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92">
                <a:extLst>
                  <a:ext uri="{FF2B5EF4-FFF2-40B4-BE49-F238E27FC236}">
                    <a16:creationId xmlns:a16="http://schemas.microsoft.com/office/drawing/2014/main" id="{69CB6B21-0223-4769-86B9-F1DC1707F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8113" y="6888163"/>
                <a:ext cx="336550" cy="461963"/>
              </a:xfrm>
              <a:custGeom>
                <a:avLst/>
                <a:gdLst>
                  <a:gd name="T0" fmla="*/ 47 w 64"/>
                  <a:gd name="T1" fmla="*/ 0 h 88"/>
                  <a:gd name="T2" fmla="*/ 45 w 64"/>
                  <a:gd name="T3" fmla="*/ 0 h 88"/>
                  <a:gd name="T4" fmla="*/ 15 w 64"/>
                  <a:gd name="T5" fmla="*/ 0 h 88"/>
                  <a:gd name="T6" fmla="*/ 15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4 w 64"/>
                  <a:gd name="T25" fmla="*/ 88 h 88"/>
                  <a:gd name="T26" fmla="*/ 24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6" y="0"/>
                      <a:pt x="45" y="0"/>
                      <a:pt x="4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6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F74511B3-5921-410D-937D-EF673ABD0BA7}"/>
                </a:ext>
              </a:extLst>
            </p:cNvPr>
            <p:cNvGrpSpPr/>
            <p:nvPr/>
          </p:nvGrpSpPr>
          <p:grpSpPr>
            <a:xfrm>
              <a:off x="17655579" y="6571456"/>
              <a:ext cx="334962" cy="646113"/>
              <a:chOff x="14506575" y="6264275"/>
              <a:chExt cx="334962" cy="646113"/>
            </a:xfrm>
            <a:solidFill>
              <a:schemeClr val="tx2">
                <a:lumMod val="75000"/>
              </a:schemeClr>
            </a:solidFill>
          </p:grpSpPr>
          <p:sp>
            <p:nvSpPr>
              <p:cNvPr id="193" name="Oval 193">
                <a:extLst>
                  <a:ext uri="{FF2B5EF4-FFF2-40B4-BE49-F238E27FC236}">
                    <a16:creationId xmlns:a16="http://schemas.microsoft.com/office/drawing/2014/main" id="{3A98148B-E9D1-4A8B-A68D-EF97C3FE2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1350" y="626427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94">
                <a:extLst>
                  <a:ext uri="{FF2B5EF4-FFF2-40B4-BE49-F238E27FC236}">
                    <a16:creationId xmlns:a16="http://schemas.microsoft.com/office/drawing/2014/main" id="{3D4EDF27-965E-430D-BE72-DEEFA33D8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6575" y="6448425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7 w 64"/>
                  <a:gd name="T3" fmla="*/ 0 h 88"/>
                  <a:gd name="T4" fmla="*/ 17 w 64"/>
                  <a:gd name="T5" fmla="*/ 0 h 88"/>
                  <a:gd name="T6" fmla="*/ 17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40 w 64"/>
                  <a:gd name="T29" fmla="*/ 52 h 88"/>
                  <a:gd name="T30" fmla="*/ 40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8" y="0"/>
                      <a:pt x="47" y="0"/>
                      <a:pt x="4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8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61526A-0853-4A2B-BC9C-2DAA91C0982B}"/>
              </a:ext>
            </a:extLst>
          </p:cNvPr>
          <p:cNvGrpSpPr/>
          <p:nvPr/>
        </p:nvGrpSpPr>
        <p:grpSpPr>
          <a:xfrm>
            <a:off x="6396633" y="4861719"/>
            <a:ext cx="3578990" cy="3929063"/>
            <a:chOff x="6396633" y="4861719"/>
            <a:chExt cx="3578990" cy="3929063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05DB738-FB12-40FB-A00E-271FA80FD3C9}"/>
                </a:ext>
              </a:extLst>
            </p:cNvPr>
            <p:cNvGrpSpPr/>
            <p:nvPr/>
          </p:nvGrpSpPr>
          <p:grpSpPr>
            <a:xfrm>
              <a:off x="8829654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5" name="Oval 5">
                <a:extLst>
                  <a:ext uri="{FF2B5EF4-FFF2-40B4-BE49-F238E27FC236}">
                    <a16:creationId xmlns:a16="http://schemas.microsoft.com/office/drawing/2014/main" id="{80D7D407-16C5-44B2-9D23-626CC2E3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509F64E0-1FF3-4C92-B171-D353A9549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DEC103BE-9EF8-48D2-AEBB-CF08AF525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1624D2C-8AFA-4593-9E43-521AF9DEE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9E9D13C8-D9EC-4503-96C3-F3301E7E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06C8C77-BECC-47A8-AA1F-696F184C7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939B7A9A-1AD7-4ACB-B9ED-049818A0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4D460DB-854A-46A4-A40A-436FF9B05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0C28081-CCA2-4A2B-9235-F34AAE946FFE}"/>
                </a:ext>
              </a:extLst>
            </p:cNvPr>
            <p:cNvGrpSpPr/>
            <p:nvPr/>
          </p:nvGrpSpPr>
          <p:grpSpPr>
            <a:xfrm>
              <a:off x="9245476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10344CB3-D17C-4A9E-A960-9CFEF215A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895D6D2E-D2EF-4063-8608-7309D592F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15">
                <a:extLst>
                  <a:ext uri="{FF2B5EF4-FFF2-40B4-BE49-F238E27FC236}">
                    <a16:creationId xmlns:a16="http://schemas.microsoft.com/office/drawing/2014/main" id="{85D5F926-FB00-4A41-8E0C-113DA2818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EE8A6EF-DCCF-41BD-B9D7-0BFC8477A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Oval 17">
                <a:extLst>
                  <a:ext uri="{FF2B5EF4-FFF2-40B4-BE49-F238E27FC236}">
                    <a16:creationId xmlns:a16="http://schemas.microsoft.com/office/drawing/2014/main" id="{1378B238-15A9-4FC8-A5A4-F5474E69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1FEB470C-5937-4CB8-8BD3-F23D769EE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9">
                <a:extLst>
                  <a:ext uri="{FF2B5EF4-FFF2-40B4-BE49-F238E27FC236}">
                    <a16:creationId xmlns:a16="http://schemas.microsoft.com/office/drawing/2014/main" id="{F2DD7AB9-8594-4E2C-B237-40C46334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FD27BE32-7A10-4BF2-A91E-7842F2228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21">
                <a:extLst>
                  <a:ext uri="{FF2B5EF4-FFF2-40B4-BE49-F238E27FC236}">
                    <a16:creationId xmlns:a16="http://schemas.microsoft.com/office/drawing/2014/main" id="{FD20F3A4-D2F7-4AC7-9298-CE79A6C1B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AE92792-D621-4B97-AEB2-227B69991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D6B1C371-41A3-4B85-A131-C82F134DF336}"/>
                </a:ext>
              </a:extLst>
            </p:cNvPr>
            <p:cNvGrpSpPr/>
            <p:nvPr/>
          </p:nvGrpSpPr>
          <p:grpSpPr>
            <a:xfrm>
              <a:off x="9640661" y="5307806"/>
              <a:ext cx="334962" cy="3209926"/>
              <a:chOff x="6775450" y="5000625"/>
              <a:chExt cx="334962" cy="3209926"/>
            </a:xfrm>
            <a:solidFill>
              <a:schemeClr val="accent1"/>
            </a:solidFill>
          </p:grpSpPr>
          <p:sp>
            <p:nvSpPr>
              <p:cNvPr id="23" name="Oval 23">
                <a:extLst>
                  <a:ext uri="{FF2B5EF4-FFF2-40B4-BE49-F238E27FC236}">
                    <a16:creationId xmlns:a16="http://schemas.microsoft.com/office/drawing/2014/main" id="{1732609B-5C47-43FA-A571-34721EF04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000625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3EA3FE09-F633-46E4-BFEC-363B86377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5189538"/>
                <a:ext cx="334962" cy="460375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25">
                <a:extLst>
                  <a:ext uri="{FF2B5EF4-FFF2-40B4-BE49-F238E27FC236}">
                    <a16:creationId xmlns:a16="http://schemas.microsoft.com/office/drawing/2014/main" id="{458F3C0A-717B-4394-92E1-BBD8A8B3D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5854700"/>
                <a:ext cx="157162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167B165F-A943-4461-9DA8-15AEC238B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6027738"/>
                <a:ext cx="334962" cy="482600"/>
              </a:xfrm>
              <a:custGeom>
                <a:avLst/>
                <a:gdLst>
                  <a:gd name="T0" fmla="*/ 47 w 64"/>
                  <a:gd name="T1" fmla="*/ 0 h 92"/>
                  <a:gd name="T2" fmla="*/ 46 w 64"/>
                  <a:gd name="T3" fmla="*/ 0 h 92"/>
                  <a:gd name="T4" fmla="*/ 16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7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27">
                <a:extLst>
                  <a:ext uri="{FF2B5EF4-FFF2-40B4-BE49-F238E27FC236}">
                    <a16:creationId xmlns:a16="http://schemas.microsoft.com/office/drawing/2014/main" id="{3D4A88AB-888C-4EC8-9EEE-A2C05DA60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6710363"/>
                <a:ext cx="157162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6D111E21-D3B9-42B2-8FD4-AEB4DB4A6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6888163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29">
                <a:extLst>
                  <a:ext uri="{FF2B5EF4-FFF2-40B4-BE49-F238E27FC236}">
                    <a16:creationId xmlns:a16="http://schemas.microsoft.com/office/drawing/2014/main" id="{194D8C88-B67F-4AF9-95B8-D45D6D61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3875" y="7566025"/>
                <a:ext cx="157162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EFBCBFBB-C46F-4EAA-8065-6ACCA4E8F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7748588"/>
                <a:ext cx="334962" cy="461963"/>
              </a:xfrm>
              <a:custGeom>
                <a:avLst/>
                <a:gdLst>
                  <a:gd name="T0" fmla="*/ 47 w 64"/>
                  <a:gd name="T1" fmla="*/ 0 h 88"/>
                  <a:gd name="T2" fmla="*/ 46 w 64"/>
                  <a:gd name="T3" fmla="*/ 0 h 88"/>
                  <a:gd name="T4" fmla="*/ 16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7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7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492A948C-E9D4-47A7-B0D5-2286F4214AD9}"/>
                </a:ext>
              </a:extLst>
            </p:cNvPr>
            <p:cNvGrpSpPr/>
            <p:nvPr/>
          </p:nvGrpSpPr>
          <p:grpSpPr>
            <a:xfrm>
              <a:off x="8018647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20" name="Oval 5">
                <a:extLst>
                  <a:ext uri="{FF2B5EF4-FFF2-40B4-BE49-F238E27FC236}">
                    <a16:creationId xmlns:a16="http://schemas.microsoft.com/office/drawing/2014/main" id="{D46756FF-B335-4FFE-B96A-F51D4B8E0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6">
                <a:extLst>
                  <a:ext uri="{FF2B5EF4-FFF2-40B4-BE49-F238E27FC236}">
                    <a16:creationId xmlns:a16="http://schemas.microsoft.com/office/drawing/2014/main" id="{11E183CD-52BE-4EEB-92A6-F7C9E5B67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7">
                <a:extLst>
                  <a:ext uri="{FF2B5EF4-FFF2-40B4-BE49-F238E27FC236}">
                    <a16:creationId xmlns:a16="http://schemas.microsoft.com/office/drawing/2014/main" id="{D5C13236-FDC1-4EEF-B4F0-B961C13E8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8">
                <a:extLst>
                  <a:ext uri="{FF2B5EF4-FFF2-40B4-BE49-F238E27FC236}">
                    <a16:creationId xmlns:a16="http://schemas.microsoft.com/office/drawing/2014/main" id="{9632F480-08AB-4287-96F0-E64144424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9">
                <a:extLst>
                  <a:ext uri="{FF2B5EF4-FFF2-40B4-BE49-F238E27FC236}">
                    <a16:creationId xmlns:a16="http://schemas.microsoft.com/office/drawing/2014/main" id="{AFFAE3BC-667A-430E-B462-5B4507F74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0">
                <a:extLst>
                  <a:ext uri="{FF2B5EF4-FFF2-40B4-BE49-F238E27FC236}">
                    <a16:creationId xmlns:a16="http://schemas.microsoft.com/office/drawing/2014/main" id="{F344BDB7-5B3C-4372-98F7-8986C843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11">
                <a:extLst>
                  <a:ext uri="{FF2B5EF4-FFF2-40B4-BE49-F238E27FC236}">
                    <a16:creationId xmlns:a16="http://schemas.microsoft.com/office/drawing/2014/main" id="{F19CEDD9-C5D7-4DFF-803F-DB02BCDCD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2">
                <a:extLst>
                  <a:ext uri="{FF2B5EF4-FFF2-40B4-BE49-F238E27FC236}">
                    <a16:creationId xmlns:a16="http://schemas.microsoft.com/office/drawing/2014/main" id="{0F2653B6-A911-425E-B856-8A12466B1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AB6CF57B-8BF5-4FA2-9AC3-DD85F9EA10FD}"/>
                </a:ext>
              </a:extLst>
            </p:cNvPr>
            <p:cNvGrpSpPr/>
            <p:nvPr/>
          </p:nvGrpSpPr>
          <p:grpSpPr>
            <a:xfrm>
              <a:off x="8434469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29" name="Oval 13">
                <a:extLst>
                  <a:ext uri="{FF2B5EF4-FFF2-40B4-BE49-F238E27FC236}">
                    <a16:creationId xmlns:a16="http://schemas.microsoft.com/office/drawing/2014/main" id="{C1E7BCA3-A348-4245-97D1-1AB4DB48F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14">
                <a:extLst>
                  <a:ext uri="{FF2B5EF4-FFF2-40B4-BE49-F238E27FC236}">
                    <a16:creationId xmlns:a16="http://schemas.microsoft.com/office/drawing/2014/main" id="{87D07973-D9A0-4E63-A89D-0B644A3D9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15">
                <a:extLst>
                  <a:ext uri="{FF2B5EF4-FFF2-40B4-BE49-F238E27FC236}">
                    <a16:creationId xmlns:a16="http://schemas.microsoft.com/office/drawing/2014/main" id="{24FC6FAA-748E-454D-8C93-834919BA6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16">
                <a:extLst>
                  <a:ext uri="{FF2B5EF4-FFF2-40B4-BE49-F238E27FC236}">
                    <a16:creationId xmlns:a16="http://schemas.microsoft.com/office/drawing/2014/main" id="{22C3682B-E4B8-4C74-AED7-A9AB30C28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17">
                <a:extLst>
                  <a:ext uri="{FF2B5EF4-FFF2-40B4-BE49-F238E27FC236}">
                    <a16:creationId xmlns:a16="http://schemas.microsoft.com/office/drawing/2014/main" id="{C911F67D-DDBD-4900-B733-1CCD08A01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8">
                <a:extLst>
                  <a:ext uri="{FF2B5EF4-FFF2-40B4-BE49-F238E27FC236}">
                    <a16:creationId xmlns:a16="http://schemas.microsoft.com/office/drawing/2014/main" id="{285C6807-EB30-4ABF-9829-F6D6DC284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19">
                <a:extLst>
                  <a:ext uri="{FF2B5EF4-FFF2-40B4-BE49-F238E27FC236}">
                    <a16:creationId xmlns:a16="http://schemas.microsoft.com/office/drawing/2014/main" id="{318F8CAB-A77F-41FF-BC07-9D149F00F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20">
                <a:extLst>
                  <a:ext uri="{FF2B5EF4-FFF2-40B4-BE49-F238E27FC236}">
                    <a16:creationId xmlns:a16="http://schemas.microsoft.com/office/drawing/2014/main" id="{78452E77-4B0C-495D-9C7C-AF21423E3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21">
                <a:extLst>
                  <a:ext uri="{FF2B5EF4-FFF2-40B4-BE49-F238E27FC236}">
                    <a16:creationId xmlns:a16="http://schemas.microsoft.com/office/drawing/2014/main" id="{6CC7FE2A-84B8-4BD7-8C6E-33D268BA0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22">
                <a:extLst>
                  <a:ext uri="{FF2B5EF4-FFF2-40B4-BE49-F238E27FC236}">
                    <a16:creationId xmlns:a16="http://schemas.microsoft.com/office/drawing/2014/main" id="{73479BAB-D50F-46FD-9E57-0994433AD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18186D26-36F9-42A3-9E7E-1C53985F0910}"/>
                </a:ext>
              </a:extLst>
            </p:cNvPr>
            <p:cNvGrpSpPr/>
            <p:nvPr/>
          </p:nvGrpSpPr>
          <p:grpSpPr>
            <a:xfrm>
              <a:off x="7207640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40" name="Oval 5">
                <a:extLst>
                  <a:ext uri="{FF2B5EF4-FFF2-40B4-BE49-F238E27FC236}">
                    <a16:creationId xmlns:a16="http://schemas.microsoft.com/office/drawing/2014/main" id="{74D91D97-4FD9-4202-8B11-9F3F25297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6">
                <a:extLst>
                  <a:ext uri="{FF2B5EF4-FFF2-40B4-BE49-F238E27FC236}">
                    <a16:creationId xmlns:a16="http://schemas.microsoft.com/office/drawing/2014/main" id="{9288F7A2-0463-4812-BE6B-66934730D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7">
                <a:extLst>
                  <a:ext uri="{FF2B5EF4-FFF2-40B4-BE49-F238E27FC236}">
                    <a16:creationId xmlns:a16="http://schemas.microsoft.com/office/drawing/2014/main" id="{8598D1DB-92F4-4F17-9E7B-1E4157F67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8">
                <a:extLst>
                  <a:ext uri="{FF2B5EF4-FFF2-40B4-BE49-F238E27FC236}">
                    <a16:creationId xmlns:a16="http://schemas.microsoft.com/office/drawing/2014/main" id="{9FDA34D5-0397-4309-8AFC-CFC664690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9">
                <a:extLst>
                  <a:ext uri="{FF2B5EF4-FFF2-40B4-BE49-F238E27FC236}">
                    <a16:creationId xmlns:a16="http://schemas.microsoft.com/office/drawing/2014/main" id="{935A246E-B14F-4C82-BB71-B9AD76766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0">
                <a:extLst>
                  <a:ext uri="{FF2B5EF4-FFF2-40B4-BE49-F238E27FC236}">
                    <a16:creationId xmlns:a16="http://schemas.microsoft.com/office/drawing/2014/main" id="{347512F4-4CAE-4700-984C-C8B3110B8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11">
                <a:extLst>
                  <a:ext uri="{FF2B5EF4-FFF2-40B4-BE49-F238E27FC236}">
                    <a16:creationId xmlns:a16="http://schemas.microsoft.com/office/drawing/2014/main" id="{9D662E84-1504-4BC8-B2D4-9C16987E9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2">
                <a:extLst>
                  <a:ext uri="{FF2B5EF4-FFF2-40B4-BE49-F238E27FC236}">
                    <a16:creationId xmlns:a16="http://schemas.microsoft.com/office/drawing/2014/main" id="{CA8761F2-F674-4315-A5A1-2F398C44A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31A9999-F191-4775-A438-7A13AC79AE77}"/>
                </a:ext>
              </a:extLst>
            </p:cNvPr>
            <p:cNvGrpSpPr/>
            <p:nvPr/>
          </p:nvGrpSpPr>
          <p:grpSpPr>
            <a:xfrm>
              <a:off x="7623462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49" name="Oval 13">
                <a:extLst>
                  <a:ext uri="{FF2B5EF4-FFF2-40B4-BE49-F238E27FC236}">
                    <a16:creationId xmlns:a16="http://schemas.microsoft.com/office/drawing/2014/main" id="{E2E467D8-4F4C-4645-9433-25816CAC2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4">
                <a:extLst>
                  <a:ext uri="{FF2B5EF4-FFF2-40B4-BE49-F238E27FC236}">
                    <a16:creationId xmlns:a16="http://schemas.microsoft.com/office/drawing/2014/main" id="{785F6B3C-9B94-48F9-8986-2EB515F57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15">
                <a:extLst>
                  <a:ext uri="{FF2B5EF4-FFF2-40B4-BE49-F238E27FC236}">
                    <a16:creationId xmlns:a16="http://schemas.microsoft.com/office/drawing/2014/main" id="{4238516C-1371-46C0-AE9D-972A04D81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6">
                <a:extLst>
                  <a:ext uri="{FF2B5EF4-FFF2-40B4-BE49-F238E27FC236}">
                    <a16:creationId xmlns:a16="http://schemas.microsoft.com/office/drawing/2014/main" id="{C237BF78-A035-4866-B4AE-C0635074C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17">
                <a:extLst>
                  <a:ext uri="{FF2B5EF4-FFF2-40B4-BE49-F238E27FC236}">
                    <a16:creationId xmlns:a16="http://schemas.microsoft.com/office/drawing/2014/main" id="{075A2C3E-0050-4C19-A0F1-B12DEBE84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8">
                <a:extLst>
                  <a:ext uri="{FF2B5EF4-FFF2-40B4-BE49-F238E27FC236}">
                    <a16:creationId xmlns:a16="http://schemas.microsoft.com/office/drawing/2014/main" id="{8FD16BF6-8674-400E-AA5E-15B361C01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19">
                <a:extLst>
                  <a:ext uri="{FF2B5EF4-FFF2-40B4-BE49-F238E27FC236}">
                    <a16:creationId xmlns:a16="http://schemas.microsoft.com/office/drawing/2014/main" id="{CB0AD955-7DF5-43BD-B7A7-A4023DF38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0">
                <a:extLst>
                  <a:ext uri="{FF2B5EF4-FFF2-40B4-BE49-F238E27FC236}">
                    <a16:creationId xmlns:a16="http://schemas.microsoft.com/office/drawing/2014/main" id="{E3F7DA11-72C7-4ECA-975F-7DFCC3ACC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21">
                <a:extLst>
                  <a:ext uri="{FF2B5EF4-FFF2-40B4-BE49-F238E27FC236}">
                    <a16:creationId xmlns:a16="http://schemas.microsoft.com/office/drawing/2014/main" id="{A5B3381D-9BDA-4167-9F7D-25C47EDEC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2">
                <a:extLst>
                  <a:ext uri="{FF2B5EF4-FFF2-40B4-BE49-F238E27FC236}">
                    <a16:creationId xmlns:a16="http://schemas.microsoft.com/office/drawing/2014/main" id="{2D4D8CA0-8FBA-4BD4-A8F0-C5BB1C46E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FBBC83AA-3A79-4899-920A-EE3FDAA521B1}"/>
                </a:ext>
              </a:extLst>
            </p:cNvPr>
            <p:cNvGrpSpPr/>
            <p:nvPr/>
          </p:nvGrpSpPr>
          <p:grpSpPr>
            <a:xfrm>
              <a:off x="6396633" y="5307806"/>
              <a:ext cx="334962" cy="3209926"/>
              <a:chOff x="5957888" y="5000625"/>
              <a:chExt cx="334962" cy="3209926"/>
            </a:xfrm>
            <a:solidFill>
              <a:schemeClr val="accent1"/>
            </a:solidFill>
          </p:grpSpPr>
          <p:sp>
            <p:nvSpPr>
              <p:cNvPr id="260" name="Oval 5">
                <a:extLst>
                  <a:ext uri="{FF2B5EF4-FFF2-40B4-BE49-F238E27FC236}">
                    <a16:creationId xmlns:a16="http://schemas.microsoft.com/office/drawing/2014/main" id="{D4F6F4D0-0120-4E4A-9E47-C372A6725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000625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6">
                <a:extLst>
                  <a:ext uri="{FF2B5EF4-FFF2-40B4-BE49-F238E27FC236}">
                    <a16:creationId xmlns:a16="http://schemas.microsoft.com/office/drawing/2014/main" id="{422DC569-6156-441E-9B89-B42213ABB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5189538"/>
                <a:ext cx="334962" cy="460375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5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5 h 88"/>
                  <a:gd name="T16" fmla="*/ 16 w 64"/>
                  <a:gd name="T17" fmla="*/ 10 h 88"/>
                  <a:gd name="T18" fmla="*/ 16 w 64"/>
                  <a:gd name="T19" fmla="*/ 54 h 88"/>
                  <a:gd name="T20" fmla="*/ 16 w 64"/>
                  <a:gd name="T21" fmla="*/ 54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5 h 88"/>
                  <a:gd name="T36" fmla="*/ 48 w 64"/>
                  <a:gd name="T37" fmla="*/ 65 h 88"/>
                  <a:gd name="T38" fmla="*/ 48 w 64"/>
                  <a:gd name="T39" fmla="*/ 10 h 88"/>
                  <a:gd name="T40" fmla="*/ 52 w 64"/>
                  <a:gd name="T41" fmla="*/ 15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5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6"/>
                      <a:pt x="0" y="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1"/>
                      <a:pt x="16" y="1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2" y="11"/>
                      <a:pt x="52" y="13"/>
                      <a:pt x="52" y="15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6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Oval 7">
                <a:extLst>
                  <a:ext uri="{FF2B5EF4-FFF2-40B4-BE49-F238E27FC236}">
                    <a16:creationId xmlns:a16="http://schemas.microsoft.com/office/drawing/2014/main" id="{FC53A8CB-4BF2-4A96-8112-063E70B70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5854700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8">
                <a:extLst>
                  <a:ext uri="{FF2B5EF4-FFF2-40B4-BE49-F238E27FC236}">
                    <a16:creationId xmlns:a16="http://schemas.microsoft.com/office/drawing/2014/main" id="{8B77B6CB-2508-45CC-83F1-E5A7E5845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027738"/>
                <a:ext cx="334962" cy="482600"/>
              </a:xfrm>
              <a:custGeom>
                <a:avLst/>
                <a:gdLst>
                  <a:gd name="T0" fmla="*/ 48 w 64"/>
                  <a:gd name="T1" fmla="*/ 0 h 92"/>
                  <a:gd name="T2" fmla="*/ 46 w 64"/>
                  <a:gd name="T3" fmla="*/ 0 h 92"/>
                  <a:gd name="T4" fmla="*/ 17 w 64"/>
                  <a:gd name="T5" fmla="*/ 0 h 92"/>
                  <a:gd name="T6" fmla="*/ 16 w 64"/>
                  <a:gd name="T7" fmla="*/ 0 h 92"/>
                  <a:gd name="T8" fmla="*/ 0 w 64"/>
                  <a:gd name="T9" fmla="*/ 18 h 92"/>
                  <a:gd name="T10" fmla="*/ 0 w 64"/>
                  <a:gd name="T11" fmla="*/ 52 h 92"/>
                  <a:gd name="T12" fmla="*/ 12 w 64"/>
                  <a:gd name="T13" fmla="*/ 52 h 92"/>
                  <a:gd name="T14" fmla="*/ 12 w 64"/>
                  <a:gd name="T15" fmla="*/ 18 h 92"/>
                  <a:gd name="T16" fmla="*/ 16 w 64"/>
                  <a:gd name="T17" fmla="*/ 13 h 92"/>
                  <a:gd name="T18" fmla="*/ 16 w 64"/>
                  <a:gd name="T19" fmla="*/ 57 h 92"/>
                  <a:gd name="T20" fmla="*/ 16 w 64"/>
                  <a:gd name="T21" fmla="*/ 57 h 92"/>
                  <a:gd name="T22" fmla="*/ 16 w 64"/>
                  <a:gd name="T23" fmla="*/ 92 h 92"/>
                  <a:gd name="T24" fmla="*/ 28 w 64"/>
                  <a:gd name="T25" fmla="*/ 92 h 92"/>
                  <a:gd name="T26" fmla="*/ 28 w 64"/>
                  <a:gd name="T27" fmla="*/ 52 h 92"/>
                  <a:gd name="T28" fmla="*/ 36 w 64"/>
                  <a:gd name="T29" fmla="*/ 52 h 92"/>
                  <a:gd name="T30" fmla="*/ 36 w 64"/>
                  <a:gd name="T31" fmla="*/ 92 h 92"/>
                  <a:gd name="T32" fmla="*/ 48 w 64"/>
                  <a:gd name="T33" fmla="*/ 92 h 92"/>
                  <a:gd name="T34" fmla="*/ 48 w 64"/>
                  <a:gd name="T35" fmla="*/ 68 h 92"/>
                  <a:gd name="T36" fmla="*/ 48 w 64"/>
                  <a:gd name="T37" fmla="*/ 68 h 92"/>
                  <a:gd name="T38" fmla="*/ 48 w 64"/>
                  <a:gd name="T39" fmla="*/ 13 h 92"/>
                  <a:gd name="T40" fmla="*/ 52 w 64"/>
                  <a:gd name="T41" fmla="*/ 18 h 92"/>
                  <a:gd name="T42" fmla="*/ 52 w 64"/>
                  <a:gd name="T43" fmla="*/ 52 h 92"/>
                  <a:gd name="T44" fmla="*/ 64 w 64"/>
                  <a:gd name="T45" fmla="*/ 52 h 92"/>
                  <a:gd name="T46" fmla="*/ 64 w 64"/>
                  <a:gd name="T47" fmla="*/ 18 h 92"/>
                  <a:gd name="T48" fmla="*/ 48 w 64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92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6"/>
                      <a:pt x="12" y="14"/>
                      <a:pt x="16" y="13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52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9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9">
                <a:extLst>
                  <a:ext uri="{FF2B5EF4-FFF2-40B4-BE49-F238E27FC236}">
                    <a16:creationId xmlns:a16="http://schemas.microsoft.com/office/drawing/2014/main" id="{1A8F622D-085E-4956-A0AC-145CF7748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6710363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0">
                <a:extLst>
                  <a:ext uri="{FF2B5EF4-FFF2-40B4-BE49-F238E27FC236}">
                    <a16:creationId xmlns:a16="http://schemas.microsoft.com/office/drawing/2014/main" id="{0C595980-6554-4B4A-BA6E-FDE903F14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6888163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7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7 h 88"/>
                  <a:gd name="T16" fmla="*/ 16 w 64"/>
                  <a:gd name="T17" fmla="*/ 12 h 88"/>
                  <a:gd name="T18" fmla="*/ 16 w 64"/>
                  <a:gd name="T19" fmla="*/ 56 h 88"/>
                  <a:gd name="T20" fmla="*/ 16 w 64"/>
                  <a:gd name="T21" fmla="*/ 56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7 h 88"/>
                  <a:gd name="T36" fmla="*/ 48 w 64"/>
                  <a:gd name="T37" fmla="*/ 67 h 88"/>
                  <a:gd name="T38" fmla="*/ 48 w 64"/>
                  <a:gd name="T39" fmla="*/ 12 h 88"/>
                  <a:gd name="T40" fmla="*/ 52 w 64"/>
                  <a:gd name="T41" fmla="*/ 17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7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4"/>
                      <a:pt x="12" y="12"/>
                      <a:pt x="16" y="12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52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8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11">
                <a:extLst>
                  <a:ext uri="{FF2B5EF4-FFF2-40B4-BE49-F238E27FC236}">
                    <a16:creationId xmlns:a16="http://schemas.microsoft.com/office/drawing/2014/main" id="{29DC8C01-095F-4DA9-8520-24174B5CF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900" y="75660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2">
                <a:extLst>
                  <a:ext uri="{FF2B5EF4-FFF2-40B4-BE49-F238E27FC236}">
                    <a16:creationId xmlns:a16="http://schemas.microsoft.com/office/drawing/2014/main" id="{8A5AF1F5-52F0-4853-B8DE-5E59F9841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7748588"/>
                <a:ext cx="334962" cy="461963"/>
              </a:xfrm>
              <a:custGeom>
                <a:avLst/>
                <a:gdLst>
                  <a:gd name="T0" fmla="*/ 48 w 64"/>
                  <a:gd name="T1" fmla="*/ 0 h 88"/>
                  <a:gd name="T2" fmla="*/ 46 w 64"/>
                  <a:gd name="T3" fmla="*/ 0 h 88"/>
                  <a:gd name="T4" fmla="*/ 17 w 64"/>
                  <a:gd name="T5" fmla="*/ 0 h 88"/>
                  <a:gd name="T6" fmla="*/ 16 w 64"/>
                  <a:gd name="T7" fmla="*/ 0 h 88"/>
                  <a:gd name="T8" fmla="*/ 0 w 64"/>
                  <a:gd name="T9" fmla="*/ 16 h 88"/>
                  <a:gd name="T10" fmla="*/ 0 w 64"/>
                  <a:gd name="T11" fmla="*/ 52 h 88"/>
                  <a:gd name="T12" fmla="*/ 12 w 64"/>
                  <a:gd name="T13" fmla="*/ 52 h 88"/>
                  <a:gd name="T14" fmla="*/ 12 w 64"/>
                  <a:gd name="T15" fmla="*/ 16 h 88"/>
                  <a:gd name="T16" fmla="*/ 16 w 64"/>
                  <a:gd name="T17" fmla="*/ 11 h 88"/>
                  <a:gd name="T18" fmla="*/ 16 w 64"/>
                  <a:gd name="T19" fmla="*/ 55 h 88"/>
                  <a:gd name="T20" fmla="*/ 16 w 64"/>
                  <a:gd name="T21" fmla="*/ 55 h 88"/>
                  <a:gd name="T22" fmla="*/ 16 w 64"/>
                  <a:gd name="T23" fmla="*/ 88 h 88"/>
                  <a:gd name="T24" fmla="*/ 28 w 64"/>
                  <a:gd name="T25" fmla="*/ 88 h 88"/>
                  <a:gd name="T26" fmla="*/ 28 w 64"/>
                  <a:gd name="T27" fmla="*/ 52 h 88"/>
                  <a:gd name="T28" fmla="*/ 36 w 64"/>
                  <a:gd name="T29" fmla="*/ 52 h 88"/>
                  <a:gd name="T30" fmla="*/ 36 w 64"/>
                  <a:gd name="T31" fmla="*/ 88 h 88"/>
                  <a:gd name="T32" fmla="*/ 48 w 64"/>
                  <a:gd name="T33" fmla="*/ 88 h 88"/>
                  <a:gd name="T34" fmla="*/ 48 w 64"/>
                  <a:gd name="T35" fmla="*/ 66 h 88"/>
                  <a:gd name="T36" fmla="*/ 48 w 64"/>
                  <a:gd name="T37" fmla="*/ 66 h 88"/>
                  <a:gd name="T38" fmla="*/ 48 w 64"/>
                  <a:gd name="T39" fmla="*/ 11 h 88"/>
                  <a:gd name="T40" fmla="*/ 52 w 64"/>
                  <a:gd name="T41" fmla="*/ 16 h 88"/>
                  <a:gd name="T42" fmla="*/ 52 w 64"/>
                  <a:gd name="T43" fmla="*/ 52 h 88"/>
                  <a:gd name="T44" fmla="*/ 64 w 64"/>
                  <a:gd name="T45" fmla="*/ 52 h 88"/>
                  <a:gd name="T46" fmla="*/ 64 w 64"/>
                  <a:gd name="T47" fmla="*/ 16 h 88"/>
                  <a:gd name="T48" fmla="*/ 48 w 64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88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1"/>
                      <a:pt x="16" y="11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52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7"/>
                      <a:pt x="57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286A0865-623E-42DC-B3B6-5660CBA4FACE}"/>
                </a:ext>
              </a:extLst>
            </p:cNvPr>
            <p:cNvGrpSpPr/>
            <p:nvPr/>
          </p:nvGrpSpPr>
          <p:grpSpPr>
            <a:xfrm>
              <a:off x="6812455" y="4861719"/>
              <a:ext cx="314325" cy="3929063"/>
              <a:chOff x="6376988" y="4554538"/>
              <a:chExt cx="314325" cy="3929063"/>
            </a:xfrm>
            <a:solidFill>
              <a:schemeClr val="accent1"/>
            </a:solidFill>
          </p:grpSpPr>
          <p:sp>
            <p:nvSpPr>
              <p:cNvPr id="269" name="Oval 13">
                <a:extLst>
                  <a:ext uri="{FF2B5EF4-FFF2-40B4-BE49-F238E27FC236}">
                    <a16:creationId xmlns:a16="http://schemas.microsoft.com/office/drawing/2014/main" id="{71140C51-4C36-448A-AABE-78C8A7C11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4554538"/>
                <a:ext cx="161925" cy="161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4">
                <a:extLst>
                  <a:ext uri="{FF2B5EF4-FFF2-40B4-BE49-F238E27FC236}">
                    <a16:creationId xmlns:a16="http://schemas.microsoft.com/office/drawing/2014/main" id="{56336476-5972-4764-9EE5-035C17CA5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4727575"/>
                <a:ext cx="314325" cy="482600"/>
              </a:xfrm>
              <a:custGeom>
                <a:avLst/>
                <a:gdLst>
                  <a:gd name="T0" fmla="*/ 46 w 60"/>
                  <a:gd name="T1" fmla="*/ 0 h 92"/>
                  <a:gd name="T2" fmla="*/ 44 w 60"/>
                  <a:gd name="T3" fmla="*/ 0 h 92"/>
                  <a:gd name="T4" fmla="*/ 14 w 60"/>
                  <a:gd name="T5" fmla="*/ 0 h 92"/>
                  <a:gd name="T6" fmla="*/ 14 w 60"/>
                  <a:gd name="T7" fmla="*/ 0 h 92"/>
                  <a:gd name="T8" fmla="*/ 0 w 60"/>
                  <a:gd name="T9" fmla="*/ 18 h 92"/>
                  <a:gd name="T10" fmla="*/ 0 w 60"/>
                  <a:gd name="T11" fmla="*/ 52 h 92"/>
                  <a:gd name="T12" fmla="*/ 8 w 60"/>
                  <a:gd name="T13" fmla="*/ 52 h 92"/>
                  <a:gd name="T14" fmla="*/ 8 w 60"/>
                  <a:gd name="T15" fmla="*/ 18 h 92"/>
                  <a:gd name="T16" fmla="*/ 12 w 60"/>
                  <a:gd name="T17" fmla="*/ 13 h 92"/>
                  <a:gd name="T18" fmla="*/ 12 w 60"/>
                  <a:gd name="T19" fmla="*/ 57 h 92"/>
                  <a:gd name="T20" fmla="*/ 12 w 60"/>
                  <a:gd name="T21" fmla="*/ 57 h 92"/>
                  <a:gd name="T22" fmla="*/ 12 w 60"/>
                  <a:gd name="T23" fmla="*/ 92 h 92"/>
                  <a:gd name="T24" fmla="*/ 24 w 60"/>
                  <a:gd name="T25" fmla="*/ 92 h 92"/>
                  <a:gd name="T26" fmla="*/ 24 w 60"/>
                  <a:gd name="T27" fmla="*/ 52 h 92"/>
                  <a:gd name="T28" fmla="*/ 36 w 60"/>
                  <a:gd name="T29" fmla="*/ 52 h 92"/>
                  <a:gd name="T30" fmla="*/ 36 w 60"/>
                  <a:gd name="T31" fmla="*/ 92 h 92"/>
                  <a:gd name="T32" fmla="*/ 48 w 60"/>
                  <a:gd name="T33" fmla="*/ 92 h 92"/>
                  <a:gd name="T34" fmla="*/ 48 w 60"/>
                  <a:gd name="T35" fmla="*/ 68 h 92"/>
                  <a:gd name="T36" fmla="*/ 48 w 60"/>
                  <a:gd name="T37" fmla="*/ 68 h 92"/>
                  <a:gd name="T38" fmla="*/ 48 w 60"/>
                  <a:gd name="T39" fmla="*/ 13 h 92"/>
                  <a:gd name="T40" fmla="*/ 52 w 60"/>
                  <a:gd name="T41" fmla="*/ 18 h 92"/>
                  <a:gd name="T42" fmla="*/ 52 w 60"/>
                  <a:gd name="T43" fmla="*/ 52 h 92"/>
                  <a:gd name="T44" fmla="*/ 60 w 60"/>
                  <a:gd name="T45" fmla="*/ 52 h 92"/>
                  <a:gd name="T46" fmla="*/ 60 w 60"/>
                  <a:gd name="T47" fmla="*/ 18 h 92"/>
                  <a:gd name="T48" fmla="*/ 46 w 60"/>
                  <a:gd name="T4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92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9"/>
                      <a:pt x="0" y="1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6"/>
                      <a:pt x="12" y="14"/>
                      <a:pt x="12" y="1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52" y="16"/>
                      <a:pt x="52" y="18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9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15">
                <a:extLst>
                  <a:ext uri="{FF2B5EF4-FFF2-40B4-BE49-F238E27FC236}">
                    <a16:creationId xmlns:a16="http://schemas.microsoft.com/office/drawing/2014/main" id="{5AF9CE00-5203-42C0-808A-434D07FCF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5408613"/>
                <a:ext cx="161925" cy="163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6">
                <a:extLst>
                  <a:ext uri="{FF2B5EF4-FFF2-40B4-BE49-F238E27FC236}">
                    <a16:creationId xmlns:a16="http://schemas.microsoft.com/office/drawing/2014/main" id="{B5ACCD07-5EAD-46D0-B121-5A49C9BF1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558800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7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7 h 88"/>
                  <a:gd name="T16" fmla="*/ 12 w 60"/>
                  <a:gd name="T17" fmla="*/ 12 h 88"/>
                  <a:gd name="T18" fmla="*/ 12 w 60"/>
                  <a:gd name="T19" fmla="*/ 56 h 88"/>
                  <a:gd name="T20" fmla="*/ 12 w 60"/>
                  <a:gd name="T21" fmla="*/ 56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7 h 88"/>
                  <a:gd name="T36" fmla="*/ 48 w 60"/>
                  <a:gd name="T37" fmla="*/ 67 h 88"/>
                  <a:gd name="T38" fmla="*/ 48 w 60"/>
                  <a:gd name="T39" fmla="*/ 12 h 88"/>
                  <a:gd name="T40" fmla="*/ 52 w 60"/>
                  <a:gd name="T41" fmla="*/ 17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7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8"/>
                      <a:pt x="0" y="1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4"/>
                      <a:pt x="12" y="12"/>
                      <a:pt x="12" y="12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52" y="14"/>
                      <a:pt x="52" y="17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0" y="8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17">
                <a:extLst>
                  <a:ext uri="{FF2B5EF4-FFF2-40B4-BE49-F238E27FC236}">
                    <a16:creationId xmlns:a16="http://schemas.microsoft.com/office/drawing/2014/main" id="{B179E193-989D-4A34-BB05-529D32FBE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626427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8">
                <a:extLst>
                  <a:ext uri="{FF2B5EF4-FFF2-40B4-BE49-F238E27FC236}">
                    <a16:creationId xmlns:a16="http://schemas.microsoft.com/office/drawing/2014/main" id="{C3487118-922F-4073-81ED-DC011E23E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6448425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6 h 88"/>
                  <a:gd name="T10" fmla="*/ 0 w 60"/>
                  <a:gd name="T11" fmla="*/ 52 h 88"/>
                  <a:gd name="T12" fmla="*/ 8 w 60"/>
                  <a:gd name="T13" fmla="*/ 52 h 88"/>
                  <a:gd name="T14" fmla="*/ 8 w 60"/>
                  <a:gd name="T15" fmla="*/ 16 h 88"/>
                  <a:gd name="T16" fmla="*/ 12 w 60"/>
                  <a:gd name="T17" fmla="*/ 11 h 88"/>
                  <a:gd name="T18" fmla="*/ 12 w 60"/>
                  <a:gd name="T19" fmla="*/ 55 h 88"/>
                  <a:gd name="T20" fmla="*/ 12 w 60"/>
                  <a:gd name="T21" fmla="*/ 55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52 h 88"/>
                  <a:gd name="T28" fmla="*/ 36 w 60"/>
                  <a:gd name="T29" fmla="*/ 52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6 h 88"/>
                  <a:gd name="T36" fmla="*/ 48 w 60"/>
                  <a:gd name="T37" fmla="*/ 66 h 88"/>
                  <a:gd name="T38" fmla="*/ 48 w 60"/>
                  <a:gd name="T39" fmla="*/ 11 h 88"/>
                  <a:gd name="T40" fmla="*/ 52 w 60"/>
                  <a:gd name="T41" fmla="*/ 16 h 88"/>
                  <a:gd name="T42" fmla="*/ 52 w 60"/>
                  <a:gd name="T43" fmla="*/ 52 h 88"/>
                  <a:gd name="T44" fmla="*/ 60 w 60"/>
                  <a:gd name="T45" fmla="*/ 52 h 88"/>
                  <a:gd name="T46" fmla="*/ 60 w 60"/>
                  <a:gd name="T47" fmla="*/ 16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3"/>
                      <a:pt x="12" y="11"/>
                      <a:pt x="12" y="11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1"/>
                      <a:pt x="52" y="13"/>
                      <a:pt x="52" y="1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7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19">
                <a:extLst>
                  <a:ext uri="{FF2B5EF4-FFF2-40B4-BE49-F238E27FC236}">
                    <a16:creationId xmlns:a16="http://schemas.microsoft.com/office/drawing/2014/main" id="{5B7C4E6D-EEAD-4805-9C24-A2E2972FA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119938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20">
                <a:extLst>
                  <a:ext uri="{FF2B5EF4-FFF2-40B4-BE49-F238E27FC236}">
                    <a16:creationId xmlns:a16="http://schemas.microsoft.com/office/drawing/2014/main" id="{FBD4E23D-2329-4008-9BC8-EB80920AB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7308850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21">
                <a:extLst>
                  <a:ext uri="{FF2B5EF4-FFF2-40B4-BE49-F238E27FC236}">
                    <a16:creationId xmlns:a16="http://schemas.microsoft.com/office/drawing/2014/main" id="{1A9A27AF-7002-474D-A547-916A087F0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5888" y="7832725"/>
                <a:ext cx="161925" cy="157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22">
                <a:extLst>
                  <a:ext uri="{FF2B5EF4-FFF2-40B4-BE49-F238E27FC236}">
                    <a16:creationId xmlns:a16="http://schemas.microsoft.com/office/drawing/2014/main" id="{F69085BD-AF47-4BC4-A005-11DEEAB2F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6988" y="8021638"/>
                <a:ext cx="314325" cy="461963"/>
              </a:xfrm>
              <a:custGeom>
                <a:avLst/>
                <a:gdLst>
                  <a:gd name="T0" fmla="*/ 46 w 60"/>
                  <a:gd name="T1" fmla="*/ 0 h 88"/>
                  <a:gd name="T2" fmla="*/ 44 w 60"/>
                  <a:gd name="T3" fmla="*/ 0 h 88"/>
                  <a:gd name="T4" fmla="*/ 14 w 60"/>
                  <a:gd name="T5" fmla="*/ 0 h 88"/>
                  <a:gd name="T6" fmla="*/ 14 w 60"/>
                  <a:gd name="T7" fmla="*/ 0 h 88"/>
                  <a:gd name="T8" fmla="*/ 0 w 60"/>
                  <a:gd name="T9" fmla="*/ 15 h 88"/>
                  <a:gd name="T10" fmla="*/ 0 w 60"/>
                  <a:gd name="T11" fmla="*/ 48 h 88"/>
                  <a:gd name="T12" fmla="*/ 8 w 60"/>
                  <a:gd name="T13" fmla="*/ 48 h 88"/>
                  <a:gd name="T14" fmla="*/ 8 w 60"/>
                  <a:gd name="T15" fmla="*/ 15 h 88"/>
                  <a:gd name="T16" fmla="*/ 12 w 60"/>
                  <a:gd name="T17" fmla="*/ 9 h 88"/>
                  <a:gd name="T18" fmla="*/ 12 w 60"/>
                  <a:gd name="T19" fmla="*/ 54 h 88"/>
                  <a:gd name="T20" fmla="*/ 12 w 60"/>
                  <a:gd name="T21" fmla="*/ 54 h 88"/>
                  <a:gd name="T22" fmla="*/ 12 w 60"/>
                  <a:gd name="T23" fmla="*/ 88 h 88"/>
                  <a:gd name="T24" fmla="*/ 24 w 60"/>
                  <a:gd name="T25" fmla="*/ 88 h 88"/>
                  <a:gd name="T26" fmla="*/ 24 w 60"/>
                  <a:gd name="T27" fmla="*/ 48 h 88"/>
                  <a:gd name="T28" fmla="*/ 36 w 60"/>
                  <a:gd name="T29" fmla="*/ 48 h 88"/>
                  <a:gd name="T30" fmla="*/ 36 w 60"/>
                  <a:gd name="T31" fmla="*/ 88 h 88"/>
                  <a:gd name="T32" fmla="*/ 48 w 60"/>
                  <a:gd name="T33" fmla="*/ 88 h 88"/>
                  <a:gd name="T34" fmla="*/ 48 w 60"/>
                  <a:gd name="T35" fmla="*/ 65 h 88"/>
                  <a:gd name="T36" fmla="*/ 48 w 60"/>
                  <a:gd name="T37" fmla="*/ 65 h 88"/>
                  <a:gd name="T38" fmla="*/ 48 w 60"/>
                  <a:gd name="T39" fmla="*/ 9 h 88"/>
                  <a:gd name="T40" fmla="*/ 52 w 60"/>
                  <a:gd name="T41" fmla="*/ 15 h 88"/>
                  <a:gd name="T42" fmla="*/ 52 w 60"/>
                  <a:gd name="T43" fmla="*/ 48 h 88"/>
                  <a:gd name="T44" fmla="*/ 60 w 60"/>
                  <a:gd name="T45" fmla="*/ 48 h 88"/>
                  <a:gd name="T46" fmla="*/ 60 w 60"/>
                  <a:gd name="T47" fmla="*/ 15 h 88"/>
                  <a:gd name="T48" fmla="*/ 46 w 60"/>
                  <a:gd name="T4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0" h="88">
                    <a:moveTo>
                      <a:pt x="46" y="0"/>
                    </a:moveTo>
                    <a:cubicBezTo>
                      <a:pt x="45" y="0"/>
                      <a:pt x="44" y="0"/>
                      <a:pt x="4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12" y="10"/>
                      <a:pt x="12" y="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52" y="12"/>
                      <a:pt x="52" y="15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60" y="5"/>
                      <a:pt x="55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1" name="Title 1">
            <a:extLst>
              <a:ext uri="{FF2B5EF4-FFF2-40B4-BE49-F238E27FC236}">
                <a16:creationId xmlns:a16="http://schemas.microsoft.com/office/drawing/2014/main" id="{64AA37B9-4534-4274-92FF-0690AD24A0A7}"/>
              </a:ext>
            </a:extLst>
          </p:cNvPr>
          <p:cNvSpPr txBox="1">
            <a:spLocks/>
          </p:cNvSpPr>
          <p:nvPr/>
        </p:nvSpPr>
        <p:spPr>
          <a:xfrm>
            <a:off x="8011228" y="1569918"/>
            <a:ext cx="8364718" cy="1466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/>
              <a:t>Verificamos</a:t>
            </a:r>
            <a:r>
              <a:rPr lang="en-US" sz="6000" dirty="0"/>
              <a:t> </a:t>
            </a:r>
            <a:r>
              <a:rPr lang="en-US" sz="6000" dirty="0" err="1"/>
              <a:t>os</a:t>
            </a:r>
            <a:r>
              <a:rPr lang="en-US" sz="6000" dirty="0"/>
              <a:t> </a:t>
            </a:r>
            <a:r>
              <a:rPr lang="en-US" sz="6000" dirty="0" err="1"/>
              <a:t>Clientes</a:t>
            </a:r>
            <a:endParaRPr lang="en-US" sz="6000" dirty="0"/>
          </a:p>
          <a:p>
            <a:pPr algn="ctr"/>
            <a:r>
              <a:rPr lang="en-US" sz="2800" dirty="0"/>
              <a:t>Instagram </a:t>
            </a:r>
            <a:r>
              <a:rPr lang="en-US" sz="2800" dirty="0" err="1"/>
              <a:t>Mãe</a:t>
            </a:r>
            <a:r>
              <a:rPr lang="en-US" sz="2800" dirty="0"/>
              <a:t> Terra</a:t>
            </a:r>
          </a:p>
        </p:txBody>
      </p:sp>
      <p:pic>
        <p:nvPicPr>
          <p:cNvPr id="299" name="Imagem 298">
            <a:extLst>
              <a:ext uri="{FF2B5EF4-FFF2-40B4-BE49-F238E27FC236}">
                <a16:creationId xmlns:a16="http://schemas.microsoft.com/office/drawing/2014/main" id="{536387E6-21A0-411D-A638-9B47F0D35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9" y="3571936"/>
            <a:ext cx="10288521" cy="3305664"/>
          </a:xfrm>
          <a:prstGeom prst="rect">
            <a:avLst/>
          </a:prstGeom>
        </p:spPr>
      </p:pic>
      <p:pic>
        <p:nvPicPr>
          <p:cNvPr id="301" name="Imagem 300">
            <a:extLst>
              <a:ext uri="{FF2B5EF4-FFF2-40B4-BE49-F238E27FC236}">
                <a16:creationId xmlns:a16="http://schemas.microsoft.com/office/drawing/2014/main" id="{8FB8B2D4-CFAD-42A0-AF71-1A1F2C808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4" y="7483515"/>
            <a:ext cx="10539698" cy="2508058"/>
          </a:xfrm>
          <a:prstGeom prst="rect">
            <a:avLst/>
          </a:prstGeom>
        </p:spPr>
      </p:pic>
      <p:pic>
        <p:nvPicPr>
          <p:cNvPr id="307" name="Imagem 306">
            <a:extLst>
              <a:ext uri="{FF2B5EF4-FFF2-40B4-BE49-F238E27FC236}">
                <a16:creationId xmlns:a16="http://schemas.microsoft.com/office/drawing/2014/main" id="{A1C1D29D-E769-4655-94FC-87FA3B742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989" y="2921901"/>
            <a:ext cx="8930384" cy="4258470"/>
          </a:xfrm>
          <a:prstGeom prst="rect">
            <a:avLst/>
          </a:prstGeom>
        </p:spPr>
      </p:pic>
      <p:pic>
        <p:nvPicPr>
          <p:cNvPr id="309" name="Imagem 308">
            <a:extLst>
              <a:ext uri="{FF2B5EF4-FFF2-40B4-BE49-F238E27FC236}">
                <a16:creationId xmlns:a16="http://schemas.microsoft.com/office/drawing/2014/main" id="{AD30C358-9CAF-41CF-9839-03324CD02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37" y="7660158"/>
            <a:ext cx="8851487" cy="2335809"/>
          </a:xfrm>
          <a:prstGeom prst="rect">
            <a:avLst/>
          </a:prstGeom>
        </p:spPr>
      </p:pic>
      <p:pic>
        <p:nvPicPr>
          <p:cNvPr id="303" name="Imagem 302">
            <a:extLst>
              <a:ext uri="{FF2B5EF4-FFF2-40B4-BE49-F238E27FC236}">
                <a16:creationId xmlns:a16="http://schemas.microsoft.com/office/drawing/2014/main" id="{235327E7-286D-42D4-B380-67A6C83C6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19" y="3934942"/>
            <a:ext cx="9008997" cy="2394058"/>
          </a:xfrm>
          <a:prstGeom prst="rect">
            <a:avLst/>
          </a:prstGeom>
        </p:spPr>
      </p:pic>
      <p:pic>
        <p:nvPicPr>
          <p:cNvPr id="311" name="Imagem 310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8EE23060-373D-4E57-84D2-8CFD5E94D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87" y="4692650"/>
            <a:ext cx="13716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5002571" y="5927503"/>
            <a:ext cx="143004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</a:rPr>
              <a:t>Quero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Comprar</a:t>
            </a:r>
            <a:r>
              <a:rPr lang="en-US" sz="8800" dirty="0">
                <a:solidFill>
                  <a:schemeClr val="bg1"/>
                </a:solidFill>
              </a:rPr>
              <a:t> e </a:t>
            </a:r>
            <a:r>
              <a:rPr lang="en-US" sz="8800" dirty="0" err="1">
                <a:solidFill>
                  <a:schemeClr val="bg1"/>
                </a:solidFill>
              </a:rPr>
              <a:t>Não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Acho</a:t>
            </a:r>
            <a:endParaRPr lang="en-US" sz="88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8407104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4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6085725" y="50185"/>
            <a:ext cx="103407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Novo Site </a:t>
            </a:r>
            <a:r>
              <a:rPr lang="en-US" sz="8800" dirty="0" err="1">
                <a:solidFill>
                  <a:schemeClr val="bg1"/>
                </a:solidFill>
              </a:rPr>
              <a:t>Mãe</a:t>
            </a:r>
            <a:r>
              <a:rPr lang="en-US" sz="8800" dirty="0">
                <a:solidFill>
                  <a:schemeClr val="bg1"/>
                </a:solidFill>
              </a:rPr>
              <a:t> Terra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8407104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iteMaeTerra">
            <a:hlinkClick r:id="" action="ppaction://media"/>
            <a:extLst>
              <a:ext uri="{FF2B5EF4-FFF2-40B4-BE49-F238E27FC236}">
                <a16:creationId xmlns:a16="http://schemas.microsoft.com/office/drawing/2014/main" id="{31202BE6-F3F3-4401-8F2A-EE7B94959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859" y="2301978"/>
            <a:ext cx="22619575" cy="127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821DB5-F954-46C2-9863-673B81673B4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038C61-079D-47AA-854A-4F39AFC7DAA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763F7C-F984-49B2-9ABB-CCED45304D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17BA61-1400-4DE5-A05C-BE8DE9F812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A839D-CA6D-4969-AC76-C7233BDEAC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59" name="Rectangle 58"/>
          <p:cNvSpPr/>
          <p:nvPr/>
        </p:nvSpPr>
        <p:spPr>
          <a:xfrm>
            <a:off x="-90293" y="-66264"/>
            <a:ext cx="24475880" cy="1378226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bg2">
                  <a:alpha val="7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6441157" y="250757"/>
            <a:ext cx="107819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solidFill>
                  <a:schemeClr val="bg1"/>
                </a:solidFill>
              </a:rPr>
              <a:t>Painel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  <a:r>
              <a:rPr lang="en-US" sz="8800" dirty="0" err="1">
                <a:solidFill>
                  <a:schemeClr val="bg1"/>
                </a:solidFill>
              </a:rPr>
              <a:t>Administrativo</a:t>
            </a:r>
            <a:endParaRPr lang="en-US" sz="88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256115" y="8407104"/>
            <a:ext cx="1874944" cy="406696"/>
            <a:chOff x="5627264" y="572831"/>
            <a:chExt cx="937472" cy="203348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743832" y="572831"/>
              <a:ext cx="70433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27264" y="674505"/>
              <a:ext cx="9374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15283" y="776179"/>
              <a:ext cx="36143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ainelAdministrativo">
            <a:hlinkClick r:id="" action="ppaction://media"/>
            <a:extLst>
              <a:ext uri="{FF2B5EF4-FFF2-40B4-BE49-F238E27FC236}">
                <a16:creationId xmlns:a16="http://schemas.microsoft.com/office/drawing/2014/main" id="{75B6FB37-D7E4-417B-A149-F3967295CD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739" y="1858562"/>
            <a:ext cx="23223696" cy="130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4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BFEF56-C71E-4E8D-AC1F-390CCE748918}"/>
              </a:ext>
            </a:extLst>
          </p:cNvPr>
          <p:cNvSpPr txBox="1">
            <a:spLocks/>
          </p:cNvSpPr>
          <p:nvPr/>
        </p:nvSpPr>
        <p:spPr>
          <a:xfrm>
            <a:off x="7181528" y="1371514"/>
            <a:ext cx="10024118" cy="124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Diferênciais</a:t>
            </a:r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e </a:t>
            </a:r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Vantagens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348CB-8FBA-4BEF-B67D-7A4E10C29C1E}"/>
              </a:ext>
            </a:extLst>
          </p:cNvPr>
          <p:cNvSpPr txBox="1"/>
          <p:nvPr/>
        </p:nvSpPr>
        <p:spPr>
          <a:xfrm>
            <a:off x="7000332" y="4152839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Fácil Implementação</a:t>
            </a:r>
            <a:endParaRPr lang="en-US" sz="5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ED8573-5BCE-4F43-9AB5-644A6A6AB6E9}"/>
              </a:ext>
            </a:extLst>
          </p:cNvPr>
          <p:cNvSpPr/>
          <p:nvPr/>
        </p:nvSpPr>
        <p:spPr>
          <a:xfrm>
            <a:off x="5912077" y="4094717"/>
            <a:ext cx="1685903" cy="1685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>
                <a:latin typeface="dt-line-business-01" panose="02000509000000000000" pitchFamily="49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91C16-4329-4411-A731-6A96B9DAD538}"/>
              </a:ext>
            </a:extLst>
          </p:cNvPr>
          <p:cNvSpPr txBox="1"/>
          <p:nvPr/>
        </p:nvSpPr>
        <p:spPr>
          <a:xfrm>
            <a:off x="7000332" y="6633875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2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Baixo Custo</a:t>
            </a:r>
            <a:endParaRPr lang="en-US" sz="5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E8BD92-16FC-4106-82F3-981E29C1A490}"/>
              </a:ext>
            </a:extLst>
          </p:cNvPr>
          <p:cNvSpPr/>
          <p:nvPr/>
        </p:nvSpPr>
        <p:spPr>
          <a:xfrm>
            <a:off x="5912077" y="6575753"/>
            <a:ext cx="1685903" cy="16859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>
                <a:latin typeface="dt-line-business-01" panose="02000509000000000000" pitchFamily="49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CC19A-2AAB-4343-99D4-29C0D8377A81}"/>
              </a:ext>
            </a:extLst>
          </p:cNvPr>
          <p:cNvSpPr txBox="1"/>
          <p:nvPr/>
        </p:nvSpPr>
        <p:spPr>
          <a:xfrm>
            <a:off x="7000332" y="9114911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3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Escalabilidade</a:t>
            </a:r>
            <a:endParaRPr lang="en-US" sz="5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F44E19-1A77-4B5A-AF2A-CC27A73F8A1D}"/>
              </a:ext>
            </a:extLst>
          </p:cNvPr>
          <p:cNvSpPr/>
          <p:nvPr/>
        </p:nvSpPr>
        <p:spPr>
          <a:xfrm>
            <a:off x="5912077" y="9056789"/>
            <a:ext cx="1685903" cy="168590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>
                <a:latin typeface="dt-line-business-01" panose="02000509000000000000" pitchFamily="49" charset="0"/>
                <a:cs typeface="Arial" panose="020B0604020202020204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5040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BFEF56-C71E-4E8D-AC1F-390CCE748918}"/>
              </a:ext>
            </a:extLst>
          </p:cNvPr>
          <p:cNvSpPr txBox="1">
            <a:spLocks/>
          </p:cNvSpPr>
          <p:nvPr/>
        </p:nvSpPr>
        <p:spPr>
          <a:xfrm>
            <a:off x="7181528" y="1371514"/>
            <a:ext cx="10024118" cy="12453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Resultados</a:t>
            </a:r>
            <a:r>
              <a:rPr lang="en-US" sz="6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Esperados</a:t>
            </a:r>
            <a:endParaRPr lang="en-US" sz="6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348CB-8FBA-4BEF-B67D-7A4E10C29C1E}"/>
              </a:ext>
            </a:extLst>
          </p:cNvPr>
          <p:cNvSpPr txBox="1"/>
          <p:nvPr/>
        </p:nvSpPr>
        <p:spPr>
          <a:xfrm>
            <a:off x="7000332" y="4152839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9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AWARENESS dos produtos</a:t>
            </a:r>
            <a:endParaRPr lang="en-US" sz="5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ED8573-5BCE-4F43-9AB5-644A6A6AB6E9}"/>
              </a:ext>
            </a:extLst>
          </p:cNvPr>
          <p:cNvSpPr/>
          <p:nvPr/>
        </p:nvSpPr>
        <p:spPr>
          <a:xfrm>
            <a:off x="5912077" y="4094717"/>
            <a:ext cx="1685903" cy="1685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 dirty="0">
                <a:latin typeface="dt-line-business-01" panose="02000509000000000000" pitchFamily="49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91C16-4329-4411-A731-6A96B9DAD538}"/>
              </a:ext>
            </a:extLst>
          </p:cNvPr>
          <p:cNvSpPr txBox="1"/>
          <p:nvPr/>
        </p:nvSpPr>
        <p:spPr>
          <a:xfrm>
            <a:off x="7000332" y="6218377"/>
            <a:ext cx="11474766" cy="2400657"/>
          </a:xfrm>
          <a:prstGeom prst="rect">
            <a:avLst/>
          </a:prstGeom>
          <a:solidFill>
            <a:schemeClr val="tx1">
              <a:lumMod val="90000"/>
              <a:lumOff val="10000"/>
              <a:alpha val="2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Interação e Engajamento do Usuário com a Marca</a:t>
            </a:r>
            <a:endParaRPr lang="en-US" sz="5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E8BD92-16FC-4106-82F3-981E29C1A490}"/>
              </a:ext>
            </a:extLst>
          </p:cNvPr>
          <p:cNvSpPr/>
          <p:nvPr/>
        </p:nvSpPr>
        <p:spPr>
          <a:xfrm>
            <a:off x="5912077" y="6575753"/>
            <a:ext cx="1685903" cy="16859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 dirty="0">
                <a:latin typeface="dt-line-business-01" panose="02000509000000000000" pitchFamily="49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CC19A-2AAB-4343-99D4-29C0D8377A81}"/>
              </a:ext>
            </a:extLst>
          </p:cNvPr>
          <p:cNvSpPr txBox="1"/>
          <p:nvPr/>
        </p:nvSpPr>
        <p:spPr>
          <a:xfrm>
            <a:off x="7000332" y="9114911"/>
            <a:ext cx="11474766" cy="1569660"/>
          </a:xfrm>
          <a:prstGeom prst="rect">
            <a:avLst/>
          </a:prstGeom>
          <a:solidFill>
            <a:schemeClr val="tx1">
              <a:lumMod val="90000"/>
              <a:lumOff val="10000"/>
              <a:alpha val="30000"/>
            </a:schemeClr>
          </a:solidFill>
        </p:spPr>
        <p:txBody>
          <a:bodyPr wrap="square" lIns="914400" tIns="365760" rIns="457200" bIns="365760" rtlCol="0" anchor="ctr">
            <a:spAutoFit/>
          </a:bodyPr>
          <a:lstStyle/>
          <a:p>
            <a:pPr algn="just"/>
            <a:r>
              <a:rPr lang="pt-BR" sz="5400" dirty="0"/>
              <a:t>Fonte de Prospects</a:t>
            </a:r>
            <a:endParaRPr lang="en-US" sz="5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F44E19-1A77-4B5A-AF2A-CC27A73F8A1D}"/>
              </a:ext>
            </a:extLst>
          </p:cNvPr>
          <p:cNvSpPr/>
          <p:nvPr/>
        </p:nvSpPr>
        <p:spPr>
          <a:xfrm>
            <a:off x="5912077" y="9056789"/>
            <a:ext cx="1685903" cy="168590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8800" dirty="0">
                <a:latin typeface="dt-line-business-01" panose="02000509000000000000" pitchFamily="49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83047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35837E"/>
      </a:dk2>
      <a:lt2>
        <a:srgbClr val="327880"/>
      </a:lt2>
      <a:accent1>
        <a:srgbClr val="4CC776"/>
      </a:accent1>
      <a:accent2>
        <a:srgbClr val="48BB77"/>
      </a:accent2>
      <a:accent3>
        <a:srgbClr val="44B078"/>
      </a:accent3>
      <a:accent4>
        <a:srgbClr val="40A57A"/>
      </a:accent4>
      <a:accent5>
        <a:srgbClr val="3D997B"/>
      </a:accent5>
      <a:accent6>
        <a:srgbClr val="398E7D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Desig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11135</TotalTime>
  <Words>197</Words>
  <Application>Microsoft Office PowerPoint</Application>
  <PresentationFormat>Personalizar</PresentationFormat>
  <Paragraphs>47</Paragraphs>
  <Slides>11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Arial</vt:lpstr>
      <vt:lpstr>Calibri</vt:lpstr>
      <vt:lpstr>dt-line-business-01</vt:lpstr>
      <vt:lpstr>Open Sans Bold</vt:lpstr>
      <vt:lpstr>Open Sans Extrabold</vt:lpstr>
      <vt:lpstr>Open Sans Light</vt:lpstr>
      <vt:lpstr>Wingdings 3</vt:lpstr>
      <vt:lpstr>Ion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JUNIOR Marcelo A. B</cp:lastModifiedBy>
  <cp:revision>600</cp:revision>
  <dcterms:created xsi:type="dcterms:W3CDTF">2017-10-27T02:31:07Z</dcterms:created>
  <dcterms:modified xsi:type="dcterms:W3CDTF">2018-11-25T14:44:14Z</dcterms:modified>
</cp:coreProperties>
</file>